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40" r:id="rId2"/>
    <p:sldId id="305" r:id="rId3"/>
    <p:sldId id="425" r:id="rId4"/>
    <p:sldId id="439" r:id="rId5"/>
    <p:sldId id="437" r:id="rId6"/>
    <p:sldId id="413" r:id="rId7"/>
    <p:sldId id="419" r:id="rId8"/>
    <p:sldId id="328" r:id="rId9"/>
    <p:sldId id="374" r:id="rId10"/>
    <p:sldId id="411" r:id="rId11"/>
    <p:sldId id="412" r:id="rId12"/>
    <p:sldId id="422" r:id="rId13"/>
    <p:sldId id="442" r:id="rId14"/>
    <p:sldId id="445" r:id="rId15"/>
    <p:sldId id="365" r:id="rId16"/>
    <p:sldId id="375" r:id="rId17"/>
    <p:sldId id="443" r:id="rId18"/>
    <p:sldId id="426" r:id="rId19"/>
    <p:sldId id="423" r:id="rId20"/>
    <p:sldId id="424" r:id="rId21"/>
    <p:sldId id="353" r:id="rId22"/>
    <p:sldId id="428" r:id="rId23"/>
    <p:sldId id="429" r:id="rId24"/>
    <p:sldId id="444" r:id="rId25"/>
    <p:sldId id="427" r:id="rId26"/>
    <p:sldId id="367" r:id="rId27"/>
    <p:sldId id="421" r:id="rId28"/>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3300"/>
    <a:srgbClr val="36BEB4"/>
    <a:srgbClr val="C0C0C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FDFFC-0B32-4958-99DF-6F51680DD8B0}" v="40" dt="2022-02-28T19:09:12.9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1" autoAdjust="0"/>
    <p:restoredTop sz="93792" autoAdjust="0"/>
  </p:normalViewPr>
  <p:slideViewPr>
    <p:cSldViewPr snapToGrid="0">
      <p:cViewPr varScale="1">
        <p:scale>
          <a:sx n="62" d="100"/>
          <a:sy n="62" d="100"/>
        </p:scale>
        <p:origin x="14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Terrazas" userId="7c934573-0810-4235-bc28-69475b600b52" providerId="ADAL" clId="{CB1F4A86-3B20-4408-837C-5911F99920C7}"/>
    <pc:docChg chg="undo custSel addSld delSld modSld">
      <pc:chgData name="Claudia Terrazas" userId="7c934573-0810-4235-bc28-69475b600b52" providerId="ADAL" clId="{CB1F4A86-3B20-4408-837C-5911F99920C7}" dt="2021-07-02T23:01:43.002" v="366" actId="20577"/>
      <pc:docMkLst>
        <pc:docMk/>
      </pc:docMkLst>
      <pc:sldChg chg="modSp mod">
        <pc:chgData name="Claudia Terrazas" userId="7c934573-0810-4235-bc28-69475b600b52" providerId="ADAL" clId="{CB1F4A86-3B20-4408-837C-5911F99920C7}" dt="2021-07-02T23:01:43.002" v="366" actId="20577"/>
        <pc:sldMkLst>
          <pc:docMk/>
          <pc:sldMk cId="1114358028" sldId="365"/>
        </pc:sldMkLst>
        <pc:graphicFrameChg chg="mod modGraphic">
          <ac:chgData name="Claudia Terrazas" userId="7c934573-0810-4235-bc28-69475b600b52" providerId="ADAL" clId="{CB1F4A86-3B20-4408-837C-5911F99920C7}" dt="2021-07-02T23:01:43.002" v="366" actId="20577"/>
          <ac:graphicFrameMkLst>
            <pc:docMk/>
            <pc:sldMk cId="1114358028" sldId="365"/>
            <ac:graphicFrameMk id="6" creationId="{00000000-0000-0000-0000-000000000000}"/>
          </ac:graphicFrameMkLst>
        </pc:graphicFrameChg>
      </pc:sldChg>
      <pc:sldChg chg="addSp delSp modSp mod">
        <pc:chgData name="Claudia Terrazas" userId="7c934573-0810-4235-bc28-69475b600b52" providerId="ADAL" clId="{CB1F4A86-3B20-4408-837C-5911F99920C7}" dt="2021-06-25T20:08:49.075" v="301" actId="1076"/>
        <pc:sldMkLst>
          <pc:docMk/>
          <pc:sldMk cId="1226287189" sldId="413"/>
        </pc:sldMkLst>
        <pc:spChg chg="add mod">
          <ac:chgData name="Claudia Terrazas" userId="7c934573-0810-4235-bc28-69475b600b52" providerId="ADAL" clId="{CB1F4A86-3B20-4408-837C-5911F99920C7}" dt="2021-06-25T20:08:49.075" v="301" actId="1076"/>
          <ac:spMkLst>
            <pc:docMk/>
            <pc:sldMk cId="1226287189" sldId="413"/>
            <ac:spMk id="6" creationId="{E527A533-051D-4580-B4B6-DB31BA954D62}"/>
          </ac:spMkLst>
        </pc:spChg>
        <pc:picChg chg="add mod">
          <ac:chgData name="Claudia Terrazas" userId="7c934573-0810-4235-bc28-69475b600b52" providerId="ADAL" clId="{CB1F4A86-3B20-4408-837C-5911F99920C7}" dt="2021-06-25T19:59:14.613" v="300" actId="1076"/>
          <ac:picMkLst>
            <pc:docMk/>
            <pc:sldMk cId="1226287189" sldId="413"/>
            <ac:picMk id="3" creationId="{F926DB38-A588-4A43-8719-C06854C02CA8}"/>
          </ac:picMkLst>
        </pc:picChg>
        <pc:picChg chg="del">
          <ac:chgData name="Claudia Terrazas" userId="7c934573-0810-4235-bc28-69475b600b52" providerId="ADAL" clId="{CB1F4A86-3B20-4408-837C-5911F99920C7}" dt="2021-06-25T19:16:32.103" v="208" actId="478"/>
          <ac:picMkLst>
            <pc:docMk/>
            <pc:sldMk cId="1226287189" sldId="413"/>
            <ac:picMk id="4" creationId="{2F8B1A76-E6F3-49BA-BBA5-124F89A2C7CA}"/>
          </ac:picMkLst>
        </pc:picChg>
      </pc:sldChg>
      <pc:sldChg chg="modSp del mod">
        <pc:chgData name="Claudia Terrazas" userId="7c934573-0810-4235-bc28-69475b600b52" providerId="ADAL" clId="{CB1F4A86-3B20-4408-837C-5911F99920C7}" dt="2021-06-25T18:53:50.213" v="88" actId="47"/>
        <pc:sldMkLst>
          <pc:docMk/>
          <pc:sldMk cId="1912005231" sldId="435"/>
        </pc:sldMkLst>
        <pc:graphicFrameChg chg="mod">
          <ac:chgData name="Claudia Terrazas" userId="7c934573-0810-4235-bc28-69475b600b52" providerId="ADAL" clId="{CB1F4A86-3B20-4408-837C-5911F99920C7}" dt="2021-06-25T18:52:19" v="86" actId="13926"/>
          <ac:graphicFrameMkLst>
            <pc:docMk/>
            <pc:sldMk cId="1912005231" sldId="435"/>
            <ac:graphicFrameMk id="2" creationId="{5515123F-CE4C-411A-A1CA-07755D1274BC}"/>
          </ac:graphicFrameMkLst>
        </pc:graphicFrameChg>
      </pc:sldChg>
      <pc:sldChg chg="delSp del mod">
        <pc:chgData name="Claudia Terrazas" userId="7c934573-0810-4235-bc28-69475b600b52" providerId="ADAL" clId="{CB1F4A86-3B20-4408-837C-5911F99920C7}" dt="2021-06-25T19:12:43.864" v="199" actId="47"/>
        <pc:sldMkLst>
          <pc:docMk/>
          <pc:sldMk cId="3320905032" sldId="436"/>
        </pc:sldMkLst>
        <pc:picChg chg="del">
          <ac:chgData name="Claudia Terrazas" userId="7c934573-0810-4235-bc28-69475b600b52" providerId="ADAL" clId="{CB1F4A86-3B20-4408-837C-5911F99920C7}" dt="2021-06-25T18:53:34.061" v="87" actId="478"/>
          <ac:picMkLst>
            <pc:docMk/>
            <pc:sldMk cId="3320905032" sldId="436"/>
            <ac:picMk id="5" creationId="{CADC8397-FFBC-42D6-B000-460CA749ACB4}"/>
          </ac:picMkLst>
        </pc:picChg>
      </pc:sldChg>
      <pc:sldChg chg="del">
        <pc:chgData name="Claudia Terrazas" userId="7c934573-0810-4235-bc28-69475b600b52" providerId="ADAL" clId="{CB1F4A86-3B20-4408-837C-5911F99920C7}" dt="2021-06-25T17:54:41.857" v="0" actId="47"/>
        <pc:sldMkLst>
          <pc:docMk/>
          <pc:sldMk cId="2620697535" sldId="441"/>
        </pc:sldMkLst>
      </pc:sldChg>
      <pc:sldChg chg="modSp mod">
        <pc:chgData name="Claudia Terrazas" userId="7c934573-0810-4235-bc28-69475b600b52" providerId="ADAL" clId="{CB1F4A86-3B20-4408-837C-5911F99920C7}" dt="2021-06-25T18:00:19.764" v="13" actId="20577"/>
        <pc:sldMkLst>
          <pc:docMk/>
          <pc:sldMk cId="4245938226" sldId="442"/>
        </pc:sldMkLst>
        <pc:spChg chg="mod">
          <ac:chgData name="Claudia Terrazas" userId="7c934573-0810-4235-bc28-69475b600b52" providerId="ADAL" clId="{CB1F4A86-3B20-4408-837C-5911F99920C7}" dt="2021-06-25T18:00:19.764" v="13" actId="20577"/>
          <ac:spMkLst>
            <pc:docMk/>
            <pc:sldMk cId="4245938226" sldId="442"/>
            <ac:spMk id="8" creationId="{2EF4EC0A-CA00-4AFD-A51E-158BB8AC2E71}"/>
          </ac:spMkLst>
        </pc:spChg>
      </pc:sldChg>
      <pc:sldChg chg="new del">
        <pc:chgData name="Claudia Terrazas" userId="7c934573-0810-4235-bc28-69475b600b52" providerId="ADAL" clId="{CB1F4A86-3B20-4408-837C-5911F99920C7}" dt="2021-06-25T18:54:50.631" v="90" actId="47"/>
        <pc:sldMkLst>
          <pc:docMk/>
          <pc:sldMk cId="1680814421" sldId="445"/>
        </pc:sldMkLst>
      </pc:sldChg>
      <pc:sldChg chg="addSp delSp modSp new mod setBg">
        <pc:chgData name="Claudia Terrazas" userId="7c934573-0810-4235-bc28-69475b600b52" providerId="ADAL" clId="{CB1F4A86-3B20-4408-837C-5911F99920C7}" dt="2021-07-02T23:01:10.598" v="351" actId="20577"/>
        <pc:sldMkLst>
          <pc:docMk/>
          <pc:sldMk cId="2649647468" sldId="445"/>
        </pc:sldMkLst>
        <pc:spChg chg="del">
          <ac:chgData name="Claudia Terrazas" userId="7c934573-0810-4235-bc28-69475b600b52" providerId="ADAL" clId="{CB1F4A86-3B20-4408-837C-5911F99920C7}" dt="2021-06-25T18:55:33.219" v="93" actId="478"/>
          <ac:spMkLst>
            <pc:docMk/>
            <pc:sldMk cId="2649647468" sldId="445"/>
            <ac:spMk id="2" creationId="{15002B2C-2B00-454E-B314-C110C5DA4588}"/>
          </ac:spMkLst>
        </pc:spChg>
        <pc:spChg chg="del mod">
          <ac:chgData name="Claudia Terrazas" userId="7c934573-0810-4235-bc28-69475b600b52" providerId="ADAL" clId="{CB1F4A86-3B20-4408-837C-5911F99920C7}" dt="2021-06-25T19:11:56.674" v="183"/>
          <ac:spMkLst>
            <pc:docMk/>
            <pc:sldMk cId="2649647468" sldId="445"/>
            <ac:spMk id="3" creationId="{FD067D9D-78A9-4F49-85AF-C0C285838A21}"/>
          </ac:spMkLst>
        </pc:spChg>
        <pc:spChg chg="add mod">
          <ac:chgData name="Claudia Terrazas" userId="7c934573-0810-4235-bc28-69475b600b52" providerId="ADAL" clId="{CB1F4A86-3B20-4408-837C-5911F99920C7}" dt="2021-07-02T23:01:10.598" v="351" actId="20577"/>
          <ac:spMkLst>
            <pc:docMk/>
            <pc:sldMk cId="2649647468" sldId="445"/>
            <ac:spMk id="4" creationId="{4DF078E8-9008-4E83-9914-BCEFAC4E5C12}"/>
          </ac:spMkLst>
        </pc:spChg>
        <pc:spChg chg="add del">
          <ac:chgData name="Claudia Terrazas" userId="7c934573-0810-4235-bc28-69475b600b52" providerId="ADAL" clId="{CB1F4A86-3B20-4408-837C-5911F99920C7}" dt="2021-06-25T19:12:05.020" v="186" actId="26606"/>
          <ac:spMkLst>
            <pc:docMk/>
            <pc:sldMk cId="2649647468" sldId="445"/>
            <ac:spMk id="10" creationId="{6166C6D1-23AC-49C4-BA07-238E4E9F8CEB}"/>
          </ac:spMkLst>
        </pc:spChg>
        <pc:spChg chg="add del">
          <ac:chgData name="Claudia Terrazas" userId="7c934573-0810-4235-bc28-69475b600b52" providerId="ADAL" clId="{CB1F4A86-3B20-4408-837C-5911F99920C7}" dt="2021-06-25T19:12:05.020" v="186" actId="26606"/>
          <ac:spMkLst>
            <pc:docMk/>
            <pc:sldMk cId="2649647468" sldId="445"/>
            <ac:spMk id="12" creationId="{B775CD93-9DF2-48CB-9F57-1BCA9A46C7FA}"/>
          </ac:spMkLst>
        </pc:spChg>
        <pc:spChg chg="add del">
          <ac:chgData name="Claudia Terrazas" userId="7c934573-0810-4235-bc28-69475b600b52" providerId="ADAL" clId="{CB1F4A86-3B20-4408-837C-5911F99920C7}" dt="2021-06-25T19:12:05.020" v="186" actId="26606"/>
          <ac:spMkLst>
            <pc:docMk/>
            <pc:sldMk cId="2649647468" sldId="445"/>
            <ac:spMk id="14" creationId="{E186B68C-84BC-4A6E-99D1-EE87483C1349}"/>
          </ac:spMkLst>
        </pc:spChg>
        <pc:spChg chg="add del">
          <ac:chgData name="Claudia Terrazas" userId="7c934573-0810-4235-bc28-69475b600b52" providerId="ADAL" clId="{CB1F4A86-3B20-4408-837C-5911F99920C7}" dt="2021-06-25T19:12:05.020" v="186" actId="26606"/>
          <ac:spMkLst>
            <pc:docMk/>
            <pc:sldMk cId="2649647468" sldId="445"/>
            <ac:spMk id="16" creationId="{1C091803-41C2-48E0-9228-5148460C7479}"/>
          </ac:spMkLst>
        </pc:spChg>
        <pc:graphicFrameChg chg="add mod ord modGraphic">
          <ac:chgData name="Claudia Terrazas" userId="7c934573-0810-4235-bc28-69475b600b52" providerId="ADAL" clId="{CB1F4A86-3B20-4408-837C-5911F99920C7}" dt="2021-06-25T19:13:13.666" v="205" actId="404"/>
          <ac:graphicFrameMkLst>
            <pc:docMk/>
            <pc:sldMk cId="2649647468" sldId="445"/>
            <ac:graphicFrameMk id="5" creationId="{A3272D44-7B47-445D-882A-D7A8D24C7D15}"/>
          </ac:graphicFrameMkLst>
        </pc:graphicFrameChg>
      </pc:sldChg>
    </pc:docChg>
  </pc:docChgLst>
  <pc:docChgLst>
    <pc:chgData name="Claudia Terrazas" userId="7c934573-0810-4235-bc28-69475b600b52" providerId="ADAL" clId="{C93C2903-CC29-4851-8072-1C12677FF2A4}"/>
    <pc:docChg chg="modSld">
      <pc:chgData name="Claudia Terrazas" userId="7c934573-0810-4235-bc28-69475b600b52" providerId="ADAL" clId="{C93C2903-CC29-4851-8072-1C12677FF2A4}" dt="2021-09-24T15:44:08.487" v="51" actId="20577"/>
      <pc:docMkLst>
        <pc:docMk/>
      </pc:docMkLst>
      <pc:sldChg chg="modSp">
        <pc:chgData name="Claudia Terrazas" userId="7c934573-0810-4235-bc28-69475b600b52" providerId="ADAL" clId="{C93C2903-CC29-4851-8072-1C12677FF2A4}" dt="2021-09-24T15:44:08.487" v="51" actId="20577"/>
        <pc:sldMkLst>
          <pc:docMk/>
          <pc:sldMk cId="1114358028" sldId="365"/>
        </pc:sldMkLst>
        <pc:graphicFrameChg chg="mod">
          <ac:chgData name="Claudia Terrazas" userId="7c934573-0810-4235-bc28-69475b600b52" providerId="ADAL" clId="{C93C2903-CC29-4851-8072-1C12677FF2A4}" dt="2021-09-24T15:44:08.487" v="51" actId="20577"/>
          <ac:graphicFrameMkLst>
            <pc:docMk/>
            <pc:sldMk cId="1114358028" sldId="365"/>
            <ac:graphicFrameMk id="6" creationId="{00000000-0000-0000-0000-000000000000}"/>
          </ac:graphicFrameMkLst>
        </pc:graphicFrameChg>
      </pc:sldChg>
      <pc:sldChg chg="modSp mod">
        <pc:chgData name="Claudia Terrazas" userId="7c934573-0810-4235-bc28-69475b600b52" providerId="ADAL" clId="{C93C2903-CC29-4851-8072-1C12677FF2A4}" dt="2021-09-24T15:41:59.938" v="6" actId="20577"/>
        <pc:sldMkLst>
          <pc:docMk/>
          <pc:sldMk cId="1226287189" sldId="413"/>
        </pc:sldMkLst>
        <pc:spChg chg="mod">
          <ac:chgData name="Claudia Terrazas" userId="7c934573-0810-4235-bc28-69475b600b52" providerId="ADAL" clId="{C93C2903-CC29-4851-8072-1C12677FF2A4}" dt="2021-09-24T15:41:59.938" v="6" actId="20577"/>
          <ac:spMkLst>
            <pc:docMk/>
            <pc:sldMk cId="1226287189" sldId="413"/>
            <ac:spMk id="6" creationId="{E527A533-051D-4580-B4B6-DB31BA954D62}"/>
          </ac:spMkLst>
        </pc:spChg>
      </pc:sldChg>
      <pc:sldChg chg="modSp mod">
        <pc:chgData name="Claudia Terrazas" userId="7c934573-0810-4235-bc28-69475b600b52" providerId="ADAL" clId="{C93C2903-CC29-4851-8072-1C12677FF2A4}" dt="2021-09-24T15:42:12.970" v="13" actId="20577"/>
        <pc:sldMkLst>
          <pc:docMk/>
          <pc:sldMk cId="4245938226" sldId="442"/>
        </pc:sldMkLst>
        <pc:spChg chg="mod">
          <ac:chgData name="Claudia Terrazas" userId="7c934573-0810-4235-bc28-69475b600b52" providerId="ADAL" clId="{C93C2903-CC29-4851-8072-1C12677FF2A4}" dt="2021-09-24T15:42:12.970" v="13" actId="20577"/>
          <ac:spMkLst>
            <pc:docMk/>
            <pc:sldMk cId="4245938226" sldId="442"/>
            <ac:spMk id="8" creationId="{2EF4EC0A-CA00-4AFD-A51E-158BB8AC2E71}"/>
          </ac:spMkLst>
        </pc:spChg>
      </pc:sldChg>
      <pc:sldChg chg="modSp mod">
        <pc:chgData name="Claudia Terrazas" userId="7c934573-0810-4235-bc28-69475b600b52" providerId="ADAL" clId="{C93C2903-CC29-4851-8072-1C12677FF2A4}" dt="2021-09-24T15:42:25.107" v="20" actId="20577"/>
        <pc:sldMkLst>
          <pc:docMk/>
          <pc:sldMk cId="2649647468" sldId="445"/>
        </pc:sldMkLst>
        <pc:spChg chg="mod">
          <ac:chgData name="Claudia Terrazas" userId="7c934573-0810-4235-bc28-69475b600b52" providerId="ADAL" clId="{C93C2903-CC29-4851-8072-1C12677FF2A4}" dt="2021-09-24T15:42:25.107" v="20" actId="20577"/>
          <ac:spMkLst>
            <pc:docMk/>
            <pc:sldMk cId="2649647468" sldId="445"/>
            <ac:spMk id="4" creationId="{4DF078E8-9008-4E83-9914-BCEFAC4E5C12}"/>
          </ac:spMkLst>
        </pc:spChg>
      </pc:sldChg>
    </pc:docChg>
  </pc:docChgLst>
  <pc:docChgLst>
    <pc:chgData name="Claudia Terrazas" userId="7c934573-0810-4235-bc28-69475b600b52" providerId="ADAL" clId="{EFD1EADA-DB96-4F89-BB8F-19B5BB21AA77}"/>
    <pc:docChg chg="modSld">
      <pc:chgData name="Claudia Terrazas" userId="7c934573-0810-4235-bc28-69475b600b52" providerId="ADAL" clId="{EFD1EADA-DB96-4F89-BB8F-19B5BB21AA77}" dt="2021-08-30T17:27:32.404" v="61" actId="20577"/>
      <pc:docMkLst>
        <pc:docMk/>
      </pc:docMkLst>
      <pc:sldChg chg="modSp">
        <pc:chgData name="Claudia Terrazas" userId="7c934573-0810-4235-bc28-69475b600b52" providerId="ADAL" clId="{EFD1EADA-DB96-4F89-BB8F-19B5BB21AA77}" dt="2021-08-30T17:27:32.404" v="61" actId="20577"/>
        <pc:sldMkLst>
          <pc:docMk/>
          <pc:sldMk cId="1114358028" sldId="365"/>
        </pc:sldMkLst>
        <pc:graphicFrameChg chg="mod">
          <ac:chgData name="Claudia Terrazas" userId="7c934573-0810-4235-bc28-69475b600b52" providerId="ADAL" clId="{EFD1EADA-DB96-4F89-BB8F-19B5BB21AA77}" dt="2021-08-30T17:27:32.404" v="61" actId="20577"/>
          <ac:graphicFrameMkLst>
            <pc:docMk/>
            <pc:sldMk cId="1114358028" sldId="365"/>
            <ac:graphicFrameMk id="6" creationId="{00000000-0000-0000-0000-000000000000}"/>
          </ac:graphicFrameMkLst>
        </pc:graphicFrameChg>
      </pc:sldChg>
      <pc:sldChg chg="modSp">
        <pc:chgData name="Claudia Terrazas" userId="7c934573-0810-4235-bc28-69475b600b52" providerId="ADAL" clId="{EFD1EADA-DB96-4F89-BB8F-19B5BB21AA77}" dt="2021-08-30T17:25:14.134" v="16" actId="113"/>
        <pc:sldMkLst>
          <pc:docMk/>
          <pc:sldMk cId="795043566" sldId="374"/>
        </pc:sldMkLst>
        <pc:graphicFrameChg chg="mod">
          <ac:chgData name="Claudia Terrazas" userId="7c934573-0810-4235-bc28-69475b600b52" providerId="ADAL" clId="{EFD1EADA-DB96-4F89-BB8F-19B5BB21AA77}" dt="2021-08-30T17:25:14.134" v="16" actId="113"/>
          <ac:graphicFrameMkLst>
            <pc:docMk/>
            <pc:sldMk cId="795043566" sldId="374"/>
            <ac:graphicFrameMk id="2" creationId="{1ACB48D2-D643-4377-AB9E-5964AC8EC6AB}"/>
          </ac:graphicFrameMkLst>
        </pc:graphicFrameChg>
      </pc:sldChg>
      <pc:sldChg chg="modSp mod">
        <pc:chgData name="Claudia Terrazas" userId="7c934573-0810-4235-bc28-69475b600b52" providerId="ADAL" clId="{EFD1EADA-DB96-4F89-BB8F-19B5BB21AA77}" dt="2021-08-30T17:24:53.379" v="13" actId="20577"/>
        <pc:sldMkLst>
          <pc:docMk/>
          <pc:sldMk cId="1226287189" sldId="413"/>
        </pc:sldMkLst>
        <pc:spChg chg="mod">
          <ac:chgData name="Claudia Terrazas" userId="7c934573-0810-4235-bc28-69475b600b52" providerId="ADAL" clId="{EFD1EADA-DB96-4F89-BB8F-19B5BB21AA77}" dt="2021-08-30T17:24:53.379" v="13" actId="20577"/>
          <ac:spMkLst>
            <pc:docMk/>
            <pc:sldMk cId="1226287189" sldId="413"/>
            <ac:spMk id="6" creationId="{E527A533-051D-4580-B4B6-DB31BA954D62}"/>
          </ac:spMkLst>
        </pc:spChg>
      </pc:sldChg>
      <pc:sldChg chg="modSp mod">
        <pc:chgData name="Claudia Terrazas" userId="7c934573-0810-4235-bc28-69475b600b52" providerId="ADAL" clId="{EFD1EADA-DB96-4F89-BB8F-19B5BB21AA77}" dt="2021-08-30T17:25:35.264" v="28" actId="20577"/>
        <pc:sldMkLst>
          <pc:docMk/>
          <pc:sldMk cId="4245938226" sldId="442"/>
        </pc:sldMkLst>
        <pc:spChg chg="mod">
          <ac:chgData name="Claudia Terrazas" userId="7c934573-0810-4235-bc28-69475b600b52" providerId="ADAL" clId="{EFD1EADA-DB96-4F89-BB8F-19B5BB21AA77}" dt="2021-08-30T17:25:35.264" v="28" actId="20577"/>
          <ac:spMkLst>
            <pc:docMk/>
            <pc:sldMk cId="4245938226" sldId="442"/>
            <ac:spMk id="8" creationId="{2EF4EC0A-CA00-4AFD-A51E-158BB8AC2E71}"/>
          </ac:spMkLst>
        </pc:spChg>
      </pc:sldChg>
      <pc:sldChg chg="modSp mod">
        <pc:chgData name="Claudia Terrazas" userId="7c934573-0810-4235-bc28-69475b600b52" providerId="ADAL" clId="{EFD1EADA-DB96-4F89-BB8F-19B5BB21AA77}" dt="2021-08-30T17:27:08.818" v="51" actId="20577"/>
        <pc:sldMkLst>
          <pc:docMk/>
          <pc:sldMk cId="2649647468" sldId="445"/>
        </pc:sldMkLst>
        <pc:spChg chg="mod">
          <ac:chgData name="Claudia Terrazas" userId="7c934573-0810-4235-bc28-69475b600b52" providerId="ADAL" clId="{EFD1EADA-DB96-4F89-BB8F-19B5BB21AA77}" dt="2021-08-30T17:27:08.818" v="51" actId="20577"/>
          <ac:spMkLst>
            <pc:docMk/>
            <pc:sldMk cId="2649647468" sldId="445"/>
            <ac:spMk id="4" creationId="{4DF078E8-9008-4E83-9914-BCEFAC4E5C12}"/>
          </ac:spMkLst>
        </pc:spChg>
        <pc:graphicFrameChg chg="mod modGraphic">
          <ac:chgData name="Claudia Terrazas" userId="7c934573-0810-4235-bc28-69475b600b52" providerId="ADAL" clId="{EFD1EADA-DB96-4F89-BB8F-19B5BB21AA77}" dt="2021-08-30T17:26:58.852" v="43" actId="14100"/>
          <ac:graphicFrameMkLst>
            <pc:docMk/>
            <pc:sldMk cId="2649647468" sldId="445"/>
            <ac:graphicFrameMk id="5" creationId="{A3272D44-7B47-445D-882A-D7A8D24C7D15}"/>
          </ac:graphicFrameMkLst>
        </pc:graphicFrameChg>
      </pc:sldChg>
    </pc:docChg>
  </pc:docChgLst>
  <pc:docChgLst>
    <pc:chgData name="Claudia Terrazas" userId="7c934573-0810-4235-bc28-69475b600b52" providerId="ADAL" clId="{0F9FDFFC-0B32-4958-99DF-6F51680DD8B0}"/>
    <pc:docChg chg="modSld">
      <pc:chgData name="Claudia Terrazas" userId="7c934573-0810-4235-bc28-69475b600b52" providerId="ADAL" clId="{0F9FDFFC-0B32-4958-99DF-6F51680DD8B0}" dt="2022-02-28T19:09:12.955" v="52" actId="20577"/>
      <pc:docMkLst>
        <pc:docMk/>
      </pc:docMkLst>
      <pc:sldChg chg="modSp">
        <pc:chgData name="Claudia Terrazas" userId="7c934573-0810-4235-bc28-69475b600b52" providerId="ADAL" clId="{0F9FDFFC-0B32-4958-99DF-6F51680DD8B0}" dt="2022-02-28T19:09:12.955" v="52" actId="20577"/>
        <pc:sldMkLst>
          <pc:docMk/>
          <pc:sldMk cId="1114358028" sldId="365"/>
        </pc:sldMkLst>
        <pc:graphicFrameChg chg="mod">
          <ac:chgData name="Claudia Terrazas" userId="7c934573-0810-4235-bc28-69475b600b52" providerId="ADAL" clId="{0F9FDFFC-0B32-4958-99DF-6F51680DD8B0}" dt="2022-02-28T19:09:12.955" v="52" actId="20577"/>
          <ac:graphicFrameMkLst>
            <pc:docMk/>
            <pc:sldMk cId="1114358028" sldId="365"/>
            <ac:graphicFrameMk id="6" creationId="{00000000-0000-0000-0000-000000000000}"/>
          </ac:graphicFrameMkLst>
        </pc:graphicFrameChg>
      </pc:sldChg>
      <pc:sldChg chg="modSp mod">
        <pc:chgData name="Claudia Terrazas" userId="7c934573-0810-4235-bc28-69475b600b52" providerId="ADAL" clId="{0F9FDFFC-0B32-4958-99DF-6F51680DD8B0}" dt="2022-02-28T19:08:32.821" v="12" actId="20577"/>
        <pc:sldMkLst>
          <pc:docMk/>
          <pc:sldMk cId="1226287189" sldId="413"/>
        </pc:sldMkLst>
        <pc:spChg chg="mod">
          <ac:chgData name="Claudia Terrazas" userId="7c934573-0810-4235-bc28-69475b600b52" providerId="ADAL" clId="{0F9FDFFC-0B32-4958-99DF-6F51680DD8B0}" dt="2022-02-28T19:08:32.821" v="12" actId="20577"/>
          <ac:spMkLst>
            <pc:docMk/>
            <pc:sldMk cId="1226287189" sldId="413"/>
            <ac:spMk id="6" creationId="{E527A533-051D-4580-B4B6-DB31BA954D62}"/>
          </ac:spMkLst>
        </pc:spChg>
      </pc:sldChg>
    </pc:docChg>
  </pc:docChgLst>
</pc:chgInfo>
</file>

<file path=ppt/diagrams/_rels/data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2" Type="http://schemas.openxmlformats.org/officeDocument/2006/relationships/hyperlink" Target="mailto:perfil.comrural@gmail.com" TargetMode="External"/><Relationship Id="rId1" Type="http://schemas.openxmlformats.org/officeDocument/2006/relationships/hyperlink" Target="http://www.comrural.hn/formulario-perfiles-de-negocios/"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2" Type="http://schemas.openxmlformats.org/officeDocument/2006/relationships/hyperlink" Target="mailto:perfil.comrural@gmail.com" TargetMode="External"/><Relationship Id="rId1" Type="http://schemas.openxmlformats.org/officeDocument/2006/relationships/hyperlink" Target="http://www.comrural.hn/formulario-perfiles-de-negocio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E87CD-809C-4666-BCDD-BAB9C83886A8}" type="doc">
      <dgm:prSet loTypeId="urn:microsoft.com/office/officeart/2005/8/layout/gear1" loCatId="process" qsTypeId="urn:microsoft.com/office/officeart/2005/8/quickstyle/simple4" qsCatId="simple" csTypeId="urn:microsoft.com/office/officeart/2005/8/colors/colorful5" csCatId="colorful" phldr="1"/>
      <dgm:spPr/>
    </dgm:pt>
    <dgm:pt modelId="{CDDBA0D7-60E1-4EAB-BA78-4E3561E33CF0}">
      <dgm:prSet phldrT="[Texto]" custT="1"/>
      <dgm:spPr/>
      <dgm:t>
        <a:bodyPr/>
        <a:lstStyle/>
        <a:p>
          <a:r>
            <a:rPr lang="es-MX" sz="1800" b="1">
              <a:effectLst>
                <a:outerShdw blurRad="38100" dist="38100" dir="2700000" algn="tl">
                  <a:srgbClr val="000000">
                    <a:alpha val="43137"/>
                  </a:srgbClr>
                </a:outerShdw>
              </a:effectLst>
            </a:rPr>
            <a:t>Alianzas</a:t>
          </a:r>
          <a:endParaRPr lang="es-HN" sz="1800" b="1" dirty="0">
            <a:effectLst>
              <a:outerShdw blurRad="38100" dist="38100" dir="2700000" algn="tl">
                <a:srgbClr val="000000">
                  <a:alpha val="43137"/>
                </a:srgbClr>
              </a:outerShdw>
            </a:effectLst>
          </a:endParaRPr>
        </a:p>
      </dgm:t>
    </dgm:pt>
    <dgm:pt modelId="{60D24C99-447E-4CF8-A34F-84BBB448B885}" type="parTrans" cxnId="{A129B100-334E-4BA0-9923-788FE0EC582A}">
      <dgm:prSet/>
      <dgm:spPr/>
      <dgm:t>
        <a:bodyPr/>
        <a:lstStyle/>
        <a:p>
          <a:endParaRPr lang="es-HN" sz="2400" b="1">
            <a:solidFill>
              <a:schemeClr val="bg1"/>
            </a:solidFill>
          </a:endParaRPr>
        </a:p>
      </dgm:t>
    </dgm:pt>
    <dgm:pt modelId="{E94298D4-1E3D-4352-8682-95C857BB47C6}" type="sibTrans" cxnId="{A129B100-334E-4BA0-9923-788FE0EC582A}">
      <dgm:prSet/>
      <dgm:spPr/>
      <dgm:t>
        <a:bodyPr/>
        <a:lstStyle/>
        <a:p>
          <a:endParaRPr lang="es-HN" sz="2400" b="1">
            <a:solidFill>
              <a:schemeClr val="bg1"/>
            </a:solidFill>
          </a:endParaRPr>
        </a:p>
      </dgm:t>
    </dgm:pt>
    <dgm:pt modelId="{26B489FC-1E7B-43F8-92EB-B59345ADA5C2}">
      <dgm:prSet phldrT="[Texto]" custT="1"/>
      <dgm:spPr/>
      <dgm:t>
        <a:bodyPr/>
        <a:lstStyle/>
        <a:p>
          <a:r>
            <a:rPr lang="es-MX" sz="1400" b="1">
              <a:effectLst>
                <a:outerShdw blurRad="38100" dist="38100" dir="2700000" algn="tl">
                  <a:srgbClr val="000000">
                    <a:alpha val="43137"/>
                  </a:srgbClr>
                </a:outerShdw>
              </a:effectLst>
            </a:rPr>
            <a:t>Competitividad</a:t>
          </a:r>
          <a:endParaRPr lang="es-HN" sz="1400" b="1" dirty="0">
            <a:effectLst>
              <a:outerShdw blurRad="38100" dist="38100" dir="2700000" algn="tl">
                <a:srgbClr val="000000">
                  <a:alpha val="43137"/>
                </a:srgbClr>
              </a:outerShdw>
            </a:effectLst>
          </a:endParaRPr>
        </a:p>
      </dgm:t>
    </dgm:pt>
    <dgm:pt modelId="{E5B427CC-C2CB-442E-918F-DB45177DBA0E}" type="parTrans" cxnId="{ED038A57-ADCF-4945-AFC0-DE1441D5927E}">
      <dgm:prSet/>
      <dgm:spPr/>
      <dgm:t>
        <a:bodyPr/>
        <a:lstStyle/>
        <a:p>
          <a:endParaRPr lang="es-HN" sz="2400" b="1">
            <a:solidFill>
              <a:schemeClr val="bg1"/>
            </a:solidFill>
          </a:endParaRPr>
        </a:p>
      </dgm:t>
    </dgm:pt>
    <dgm:pt modelId="{ED762797-E12F-4CB0-971A-653AA3509748}" type="sibTrans" cxnId="{ED038A57-ADCF-4945-AFC0-DE1441D5927E}">
      <dgm:prSet/>
      <dgm:spPr/>
      <dgm:t>
        <a:bodyPr/>
        <a:lstStyle/>
        <a:p>
          <a:endParaRPr lang="es-HN" sz="2400" b="1">
            <a:solidFill>
              <a:schemeClr val="bg1"/>
            </a:solidFill>
          </a:endParaRPr>
        </a:p>
      </dgm:t>
    </dgm:pt>
    <dgm:pt modelId="{FEF24F83-CD21-49A2-8B4E-DDB50EE627F5}">
      <dgm:prSet phldrT="[Texto]" custT="1"/>
      <dgm:spPr/>
      <dgm:t>
        <a:bodyPr/>
        <a:lstStyle/>
        <a:p>
          <a:r>
            <a:rPr lang="es-MX" sz="1400" b="1" dirty="0">
              <a:effectLst>
                <a:outerShdw blurRad="38100" dist="38100" dir="2700000" algn="tl">
                  <a:srgbClr val="000000">
                    <a:alpha val="43137"/>
                  </a:srgbClr>
                </a:outerShdw>
              </a:effectLst>
            </a:rPr>
            <a:t>Productividad</a:t>
          </a:r>
          <a:endParaRPr lang="es-HN" sz="1400" b="1" dirty="0">
            <a:effectLst>
              <a:outerShdw blurRad="38100" dist="38100" dir="2700000" algn="tl">
                <a:srgbClr val="000000">
                  <a:alpha val="43137"/>
                </a:srgbClr>
              </a:outerShdw>
            </a:effectLst>
          </a:endParaRPr>
        </a:p>
      </dgm:t>
    </dgm:pt>
    <dgm:pt modelId="{C980105B-902A-44F9-AF13-31A458E1B9C6}" type="parTrans" cxnId="{B2C83DC3-D82B-4E49-9D87-EAFF7CBCE01C}">
      <dgm:prSet/>
      <dgm:spPr/>
      <dgm:t>
        <a:bodyPr/>
        <a:lstStyle/>
        <a:p>
          <a:endParaRPr lang="es-HN" sz="2400" b="1">
            <a:solidFill>
              <a:schemeClr val="bg1"/>
            </a:solidFill>
          </a:endParaRPr>
        </a:p>
      </dgm:t>
    </dgm:pt>
    <dgm:pt modelId="{44FC2399-824E-4DEE-BE84-2CA953537135}" type="sibTrans" cxnId="{B2C83DC3-D82B-4E49-9D87-EAFF7CBCE01C}">
      <dgm:prSet/>
      <dgm:spPr/>
      <dgm:t>
        <a:bodyPr/>
        <a:lstStyle/>
        <a:p>
          <a:endParaRPr lang="es-HN" sz="2400" b="1">
            <a:solidFill>
              <a:schemeClr val="bg1"/>
            </a:solidFill>
          </a:endParaRPr>
        </a:p>
      </dgm:t>
    </dgm:pt>
    <dgm:pt modelId="{0D5F8990-F79F-4750-BC05-BE150FF37A60}" type="pres">
      <dgm:prSet presAssocID="{E19E87CD-809C-4666-BCDD-BAB9C83886A8}" presName="composite" presStyleCnt="0">
        <dgm:presLayoutVars>
          <dgm:chMax val="3"/>
          <dgm:animLvl val="lvl"/>
          <dgm:resizeHandles val="exact"/>
        </dgm:presLayoutVars>
      </dgm:prSet>
      <dgm:spPr/>
    </dgm:pt>
    <dgm:pt modelId="{DB532FE4-7CB0-46CF-BB8D-5F7DA149E458}" type="pres">
      <dgm:prSet presAssocID="{CDDBA0D7-60E1-4EAB-BA78-4E3561E33CF0}" presName="gear1" presStyleLbl="node1" presStyleIdx="0" presStyleCnt="3" custLinFactNeighborX="-2479" custLinFactNeighborY="1242">
        <dgm:presLayoutVars>
          <dgm:chMax val="1"/>
          <dgm:bulletEnabled val="1"/>
        </dgm:presLayoutVars>
      </dgm:prSet>
      <dgm:spPr/>
    </dgm:pt>
    <dgm:pt modelId="{5F743429-A97B-4189-9EAD-1F14126B89BF}" type="pres">
      <dgm:prSet presAssocID="{CDDBA0D7-60E1-4EAB-BA78-4E3561E33CF0}" presName="gear1srcNode" presStyleLbl="node1" presStyleIdx="0" presStyleCnt="3"/>
      <dgm:spPr/>
    </dgm:pt>
    <dgm:pt modelId="{F444E13F-6D70-4350-B3C6-B7FE2150B55D}" type="pres">
      <dgm:prSet presAssocID="{CDDBA0D7-60E1-4EAB-BA78-4E3561E33CF0}" presName="gear1dstNode" presStyleLbl="node1" presStyleIdx="0" presStyleCnt="3"/>
      <dgm:spPr/>
    </dgm:pt>
    <dgm:pt modelId="{889A961B-8EA4-4266-B2A9-1B61BD2104C4}" type="pres">
      <dgm:prSet presAssocID="{26B489FC-1E7B-43F8-92EB-B59345ADA5C2}" presName="gear2" presStyleLbl="node1" presStyleIdx="1" presStyleCnt="3" custScaleX="140878" custScaleY="122985" custLinFactNeighborX="-7751" custLinFactNeighborY="1344">
        <dgm:presLayoutVars>
          <dgm:chMax val="1"/>
          <dgm:bulletEnabled val="1"/>
        </dgm:presLayoutVars>
      </dgm:prSet>
      <dgm:spPr/>
    </dgm:pt>
    <dgm:pt modelId="{DE3ADAB9-C1E1-4665-A50B-7E2DA91BB194}" type="pres">
      <dgm:prSet presAssocID="{26B489FC-1E7B-43F8-92EB-B59345ADA5C2}" presName="gear2srcNode" presStyleLbl="node1" presStyleIdx="1" presStyleCnt="3"/>
      <dgm:spPr/>
    </dgm:pt>
    <dgm:pt modelId="{A3E2943B-A4A2-4A9F-862C-152D39660BB6}" type="pres">
      <dgm:prSet presAssocID="{26B489FC-1E7B-43F8-92EB-B59345ADA5C2}" presName="gear2dstNode" presStyleLbl="node1" presStyleIdx="1" presStyleCnt="3"/>
      <dgm:spPr/>
    </dgm:pt>
    <dgm:pt modelId="{4183ECAD-6D4E-4383-82E9-12790DDE80CA}" type="pres">
      <dgm:prSet presAssocID="{FEF24F83-CD21-49A2-8B4E-DDB50EE627F5}" presName="gear3" presStyleLbl="node1" presStyleIdx="2" presStyleCnt="3" custScaleX="117629" custScaleY="111416" custLinFactNeighborX="3201" custLinFactNeighborY="-10015"/>
      <dgm:spPr/>
    </dgm:pt>
    <dgm:pt modelId="{348395C5-187A-466A-BC11-9C4E377CD284}" type="pres">
      <dgm:prSet presAssocID="{FEF24F83-CD21-49A2-8B4E-DDB50EE627F5}" presName="gear3tx" presStyleLbl="node1" presStyleIdx="2" presStyleCnt="3">
        <dgm:presLayoutVars>
          <dgm:chMax val="1"/>
          <dgm:bulletEnabled val="1"/>
        </dgm:presLayoutVars>
      </dgm:prSet>
      <dgm:spPr/>
    </dgm:pt>
    <dgm:pt modelId="{B801B41D-C37E-4911-B835-80BC82640560}" type="pres">
      <dgm:prSet presAssocID="{FEF24F83-CD21-49A2-8B4E-DDB50EE627F5}" presName="gear3srcNode" presStyleLbl="node1" presStyleIdx="2" presStyleCnt="3"/>
      <dgm:spPr/>
    </dgm:pt>
    <dgm:pt modelId="{047960CA-D828-4401-B7DF-A890CB3B90C3}" type="pres">
      <dgm:prSet presAssocID="{FEF24F83-CD21-49A2-8B4E-DDB50EE627F5}" presName="gear3dstNode" presStyleLbl="node1" presStyleIdx="2" presStyleCnt="3"/>
      <dgm:spPr/>
    </dgm:pt>
    <dgm:pt modelId="{BB626F23-F107-4805-91CD-1FE2EAD68848}" type="pres">
      <dgm:prSet presAssocID="{E94298D4-1E3D-4352-8682-95C857BB47C6}" presName="connector1" presStyleLbl="sibTrans2D1" presStyleIdx="0" presStyleCnt="3" custLinFactNeighborX="-4027" custLinFactNeighborY="-32"/>
      <dgm:spPr/>
    </dgm:pt>
    <dgm:pt modelId="{A7838591-FD4D-4664-8F9D-DDB58D25DE93}" type="pres">
      <dgm:prSet presAssocID="{ED762797-E12F-4CB0-971A-653AA3509748}" presName="connector2" presStyleLbl="sibTrans2D1" presStyleIdx="1" presStyleCnt="3" custLinFactNeighborX="-11566" custLinFactNeighborY="-7491"/>
      <dgm:spPr/>
    </dgm:pt>
    <dgm:pt modelId="{B9B28A10-2D42-424C-88F9-50890B9E0E5F}" type="pres">
      <dgm:prSet presAssocID="{44FC2399-824E-4DEE-BE84-2CA953537135}" presName="connector3" presStyleLbl="sibTrans2D1" presStyleIdx="2" presStyleCnt="3"/>
      <dgm:spPr/>
    </dgm:pt>
  </dgm:ptLst>
  <dgm:cxnLst>
    <dgm:cxn modelId="{A129B100-334E-4BA0-9923-788FE0EC582A}" srcId="{E19E87CD-809C-4666-BCDD-BAB9C83886A8}" destId="{CDDBA0D7-60E1-4EAB-BA78-4E3561E33CF0}" srcOrd="0" destOrd="0" parTransId="{60D24C99-447E-4CF8-A34F-84BBB448B885}" sibTransId="{E94298D4-1E3D-4352-8682-95C857BB47C6}"/>
    <dgm:cxn modelId="{52F9B704-D1A5-472B-8981-9C812DD49CD1}" type="presOf" srcId="{26B489FC-1E7B-43F8-92EB-B59345ADA5C2}" destId="{889A961B-8EA4-4266-B2A9-1B61BD2104C4}" srcOrd="0" destOrd="0" presId="urn:microsoft.com/office/officeart/2005/8/layout/gear1"/>
    <dgm:cxn modelId="{952B0D11-9FAD-428A-B87A-82C882C1A250}" type="presOf" srcId="{26B489FC-1E7B-43F8-92EB-B59345ADA5C2}" destId="{A3E2943B-A4A2-4A9F-862C-152D39660BB6}" srcOrd="2" destOrd="0" presId="urn:microsoft.com/office/officeart/2005/8/layout/gear1"/>
    <dgm:cxn modelId="{DC83FA11-85C9-4B81-A690-D5DF71F392DF}" type="presOf" srcId="{E94298D4-1E3D-4352-8682-95C857BB47C6}" destId="{BB626F23-F107-4805-91CD-1FE2EAD68848}" srcOrd="0" destOrd="0" presId="urn:microsoft.com/office/officeart/2005/8/layout/gear1"/>
    <dgm:cxn modelId="{06EE9721-025B-4776-BEB2-9144CF92BCC8}" type="presOf" srcId="{E19E87CD-809C-4666-BCDD-BAB9C83886A8}" destId="{0D5F8990-F79F-4750-BC05-BE150FF37A60}" srcOrd="0" destOrd="0" presId="urn:microsoft.com/office/officeart/2005/8/layout/gear1"/>
    <dgm:cxn modelId="{8AF14D45-5D70-4EC2-A33F-AF8E1E6CB22C}" type="presOf" srcId="{FEF24F83-CD21-49A2-8B4E-DDB50EE627F5}" destId="{B801B41D-C37E-4911-B835-80BC82640560}" srcOrd="2" destOrd="0" presId="urn:microsoft.com/office/officeart/2005/8/layout/gear1"/>
    <dgm:cxn modelId="{963CF36D-C187-4C64-9B85-FF0E3B22A909}" type="presOf" srcId="{44FC2399-824E-4DEE-BE84-2CA953537135}" destId="{B9B28A10-2D42-424C-88F9-50890B9E0E5F}" srcOrd="0" destOrd="0" presId="urn:microsoft.com/office/officeart/2005/8/layout/gear1"/>
    <dgm:cxn modelId="{FC70E470-71EB-4CF9-8FF6-0B66E99AF649}" type="presOf" srcId="{FEF24F83-CD21-49A2-8B4E-DDB50EE627F5}" destId="{047960CA-D828-4401-B7DF-A890CB3B90C3}" srcOrd="3" destOrd="0" presId="urn:microsoft.com/office/officeart/2005/8/layout/gear1"/>
    <dgm:cxn modelId="{6E772175-2B34-486B-90FD-E52C99EFFC39}" type="presOf" srcId="{CDDBA0D7-60E1-4EAB-BA78-4E3561E33CF0}" destId="{DB532FE4-7CB0-46CF-BB8D-5F7DA149E458}" srcOrd="0" destOrd="0" presId="urn:microsoft.com/office/officeart/2005/8/layout/gear1"/>
    <dgm:cxn modelId="{ED038A57-ADCF-4945-AFC0-DE1441D5927E}" srcId="{E19E87CD-809C-4666-BCDD-BAB9C83886A8}" destId="{26B489FC-1E7B-43F8-92EB-B59345ADA5C2}" srcOrd="1" destOrd="0" parTransId="{E5B427CC-C2CB-442E-918F-DB45177DBA0E}" sibTransId="{ED762797-E12F-4CB0-971A-653AA3509748}"/>
    <dgm:cxn modelId="{E8C0CF7A-4F2C-437E-A6DA-14BA6B24D4E4}" type="presOf" srcId="{CDDBA0D7-60E1-4EAB-BA78-4E3561E33CF0}" destId="{F444E13F-6D70-4350-B3C6-B7FE2150B55D}" srcOrd="2" destOrd="0" presId="urn:microsoft.com/office/officeart/2005/8/layout/gear1"/>
    <dgm:cxn modelId="{13EB867F-AF0D-4E3F-8E01-74EF51B404BD}" type="presOf" srcId="{26B489FC-1E7B-43F8-92EB-B59345ADA5C2}" destId="{DE3ADAB9-C1E1-4665-A50B-7E2DA91BB194}" srcOrd="1" destOrd="0" presId="urn:microsoft.com/office/officeart/2005/8/layout/gear1"/>
    <dgm:cxn modelId="{E7258A99-5B05-450F-B924-0A08DF046773}" type="presOf" srcId="{CDDBA0D7-60E1-4EAB-BA78-4E3561E33CF0}" destId="{5F743429-A97B-4189-9EAD-1F14126B89BF}" srcOrd="1" destOrd="0" presId="urn:microsoft.com/office/officeart/2005/8/layout/gear1"/>
    <dgm:cxn modelId="{FE4A259A-9307-4C05-9238-51C27F34AE79}" type="presOf" srcId="{ED762797-E12F-4CB0-971A-653AA3509748}" destId="{A7838591-FD4D-4664-8F9D-DDB58D25DE93}" srcOrd="0" destOrd="0" presId="urn:microsoft.com/office/officeart/2005/8/layout/gear1"/>
    <dgm:cxn modelId="{B2C83DC3-D82B-4E49-9D87-EAFF7CBCE01C}" srcId="{E19E87CD-809C-4666-BCDD-BAB9C83886A8}" destId="{FEF24F83-CD21-49A2-8B4E-DDB50EE627F5}" srcOrd="2" destOrd="0" parTransId="{C980105B-902A-44F9-AF13-31A458E1B9C6}" sibTransId="{44FC2399-824E-4DEE-BE84-2CA953537135}"/>
    <dgm:cxn modelId="{F2B458C8-401E-4720-8335-59CA6B79AA61}" type="presOf" srcId="{FEF24F83-CD21-49A2-8B4E-DDB50EE627F5}" destId="{348395C5-187A-466A-BC11-9C4E377CD284}" srcOrd="1" destOrd="0" presId="urn:microsoft.com/office/officeart/2005/8/layout/gear1"/>
    <dgm:cxn modelId="{9F5851CA-16CE-4E37-B917-9BD7A00EE2AA}" type="presOf" srcId="{FEF24F83-CD21-49A2-8B4E-DDB50EE627F5}" destId="{4183ECAD-6D4E-4383-82E9-12790DDE80CA}" srcOrd="0" destOrd="0" presId="urn:microsoft.com/office/officeart/2005/8/layout/gear1"/>
    <dgm:cxn modelId="{F399954F-8751-4CF7-95B5-E6B091BBED54}" type="presParOf" srcId="{0D5F8990-F79F-4750-BC05-BE150FF37A60}" destId="{DB532FE4-7CB0-46CF-BB8D-5F7DA149E458}" srcOrd="0" destOrd="0" presId="urn:microsoft.com/office/officeart/2005/8/layout/gear1"/>
    <dgm:cxn modelId="{E19D95C2-A72E-44F6-95EB-6D5A0590E555}" type="presParOf" srcId="{0D5F8990-F79F-4750-BC05-BE150FF37A60}" destId="{5F743429-A97B-4189-9EAD-1F14126B89BF}" srcOrd="1" destOrd="0" presId="urn:microsoft.com/office/officeart/2005/8/layout/gear1"/>
    <dgm:cxn modelId="{B0B3686D-4612-4966-A022-A593EE8350C1}" type="presParOf" srcId="{0D5F8990-F79F-4750-BC05-BE150FF37A60}" destId="{F444E13F-6D70-4350-B3C6-B7FE2150B55D}" srcOrd="2" destOrd="0" presId="urn:microsoft.com/office/officeart/2005/8/layout/gear1"/>
    <dgm:cxn modelId="{7F34377A-1F5E-4D26-AFDD-C0773B1F4A4C}" type="presParOf" srcId="{0D5F8990-F79F-4750-BC05-BE150FF37A60}" destId="{889A961B-8EA4-4266-B2A9-1B61BD2104C4}" srcOrd="3" destOrd="0" presId="urn:microsoft.com/office/officeart/2005/8/layout/gear1"/>
    <dgm:cxn modelId="{4DB42BED-C4A2-4CDD-8B8E-D28A89F6BABF}" type="presParOf" srcId="{0D5F8990-F79F-4750-BC05-BE150FF37A60}" destId="{DE3ADAB9-C1E1-4665-A50B-7E2DA91BB194}" srcOrd="4" destOrd="0" presId="urn:microsoft.com/office/officeart/2005/8/layout/gear1"/>
    <dgm:cxn modelId="{FC8ADF0F-5CC1-4B68-81F8-E541437D54CC}" type="presParOf" srcId="{0D5F8990-F79F-4750-BC05-BE150FF37A60}" destId="{A3E2943B-A4A2-4A9F-862C-152D39660BB6}" srcOrd="5" destOrd="0" presId="urn:microsoft.com/office/officeart/2005/8/layout/gear1"/>
    <dgm:cxn modelId="{0FD1168A-425A-42D5-8F81-0AC30FCCC03D}" type="presParOf" srcId="{0D5F8990-F79F-4750-BC05-BE150FF37A60}" destId="{4183ECAD-6D4E-4383-82E9-12790DDE80CA}" srcOrd="6" destOrd="0" presId="urn:microsoft.com/office/officeart/2005/8/layout/gear1"/>
    <dgm:cxn modelId="{3056B69C-360E-4A0E-BD32-1172D6AD310C}" type="presParOf" srcId="{0D5F8990-F79F-4750-BC05-BE150FF37A60}" destId="{348395C5-187A-466A-BC11-9C4E377CD284}" srcOrd="7" destOrd="0" presId="urn:microsoft.com/office/officeart/2005/8/layout/gear1"/>
    <dgm:cxn modelId="{25A9F9D5-D19B-4EAA-96F0-61F90DE96214}" type="presParOf" srcId="{0D5F8990-F79F-4750-BC05-BE150FF37A60}" destId="{B801B41D-C37E-4911-B835-80BC82640560}" srcOrd="8" destOrd="0" presId="urn:microsoft.com/office/officeart/2005/8/layout/gear1"/>
    <dgm:cxn modelId="{9837295A-646E-449B-B14D-85A366683772}" type="presParOf" srcId="{0D5F8990-F79F-4750-BC05-BE150FF37A60}" destId="{047960CA-D828-4401-B7DF-A890CB3B90C3}" srcOrd="9" destOrd="0" presId="urn:microsoft.com/office/officeart/2005/8/layout/gear1"/>
    <dgm:cxn modelId="{86DB25CB-6732-4381-ACFE-6FEFAEA03811}" type="presParOf" srcId="{0D5F8990-F79F-4750-BC05-BE150FF37A60}" destId="{BB626F23-F107-4805-91CD-1FE2EAD68848}" srcOrd="10" destOrd="0" presId="urn:microsoft.com/office/officeart/2005/8/layout/gear1"/>
    <dgm:cxn modelId="{F63D2829-7BAB-4979-95F3-008A3E75A7A5}" type="presParOf" srcId="{0D5F8990-F79F-4750-BC05-BE150FF37A60}" destId="{A7838591-FD4D-4664-8F9D-DDB58D25DE93}" srcOrd="11" destOrd="0" presId="urn:microsoft.com/office/officeart/2005/8/layout/gear1"/>
    <dgm:cxn modelId="{9E4659D3-F0FB-491D-9774-97ED0CDFE43E}" type="presParOf" srcId="{0D5F8990-F79F-4750-BC05-BE150FF37A60}" destId="{B9B28A10-2D42-424C-88F9-50890B9E0E5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4285A9-215D-40C9-8EF2-6145FB409E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HN"/>
        </a:p>
      </dgm:t>
    </dgm:pt>
    <dgm:pt modelId="{5ED41334-E3C4-485E-9BD1-1EB2F422A48D}">
      <dgm:prSet/>
      <dgm:spPr/>
      <dgm:t>
        <a:bodyPr/>
        <a:lstStyle/>
        <a:p>
          <a:r>
            <a:rPr lang="es-ES" b="1"/>
            <a:t>Nombre de la iniciativa del negocio</a:t>
          </a:r>
          <a:endParaRPr lang="es-HN"/>
        </a:p>
      </dgm:t>
    </dgm:pt>
    <dgm:pt modelId="{50E9A46F-5D2B-4A27-AE47-4A67F9BA333C}" type="parTrans" cxnId="{31106B03-C5F2-4839-B717-6C2654CB95FA}">
      <dgm:prSet/>
      <dgm:spPr/>
      <dgm:t>
        <a:bodyPr/>
        <a:lstStyle/>
        <a:p>
          <a:endParaRPr lang="es-HN"/>
        </a:p>
      </dgm:t>
    </dgm:pt>
    <dgm:pt modelId="{C24943BB-32E8-4D04-A599-B41B850DA6B3}" type="sibTrans" cxnId="{31106B03-C5F2-4839-B717-6C2654CB95FA}">
      <dgm:prSet/>
      <dgm:spPr/>
      <dgm:t>
        <a:bodyPr/>
        <a:lstStyle/>
        <a:p>
          <a:endParaRPr lang="es-HN"/>
        </a:p>
      </dgm:t>
    </dgm:pt>
    <dgm:pt modelId="{1C975249-1FE9-427C-9C9D-FEB730D3453A}">
      <dgm:prSet/>
      <dgm:spPr/>
      <dgm:t>
        <a:bodyPr/>
        <a:lstStyle/>
        <a:p>
          <a:r>
            <a:rPr lang="es-ES" b="1"/>
            <a:t>Cadena valor</a:t>
          </a:r>
          <a:endParaRPr lang="es-HN"/>
        </a:p>
      </dgm:t>
    </dgm:pt>
    <dgm:pt modelId="{975BFCD6-9936-4BDC-9F07-4A94C7D08C1D}" type="parTrans" cxnId="{77AB73DE-AE4D-4D4F-AA1F-92CAAF21423E}">
      <dgm:prSet/>
      <dgm:spPr/>
      <dgm:t>
        <a:bodyPr/>
        <a:lstStyle/>
        <a:p>
          <a:endParaRPr lang="es-HN"/>
        </a:p>
      </dgm:t>
    </dgm:pt>
    <dgm:pt modelId="{39B65F39-A40D-49AE-A4C6-DCA5444E1050}" type="sibTrans" cxnId="{77AB73DE-AE4D-4D4F-AA1F-92CAAF21423E}">
      <dgm:prSet/>
      <dgm:spPr/>
      <dgm:t>
        <a:bodyPr/>
        <a:lstStyle/>
        <a:p>
          <a:endParaRPr lang="es-HN"/>
        </a:p>
      </dgm:t>
    </dgm:pt>
    <dgm:pt modelId="{F8EC3A53-65AE-4EDE-BEC8-14E9CD31FBC0}">
      <dgm:prSet/>
      <dgm:spPr/>
      <dgm:t>
        <a:bodyPr/>
        <a:lstStyle/>
        <a:p>
          <a:r>
            <a:rPr lang="es-ES" b="1" dirty="0"/>
            <a:t>Descripción de la situación y problemática actual</a:t>
          </a:r>
          <a:endParaRPr lang="es-HN" dirty="0"/>
        </a:p>
      </dgm:t>
    </dgm:pt>
    <dgm:pt modelId="{EA363340-8EF2-4ED8-BB37-6E7377FDA34A}" type="parTrans" cxnId="{6215AAFA-6084-480B-9671-AB641F76AAAB}">
      <dgm:prSet/>
      <dgm:spPr/>
      <dgm:t>
        <a:bodyPr/>
        <a:lstStyle/>
        <a:p>
          <a:endParaRPr lang="es-HN"/>
        </a:p>
      </dgm:t>
    </dgm:pt>
    <dgm:pt modelId="{6D551370-53DB-49F7-8C8E-7DD577EEB195}" type="sibTrans" cxnId="{6215AAFA-6084-480B-9671-AB641F76AAAB}">
      <dgm:prSet/>
      <dgm:spPr/>
      <dgm:t>
        <a:bodyPr/>
        <a:lstStyle/>
        <a:p>
          <a:endParaRPr lang="es-HN"/>
        </a:p>
      </dgm:t>
    </dgm:pt>
    <dgm:pt modelId="{891C7B82-A33A-4FD7-A287-C677386D9FDD}">
      <dgm:prSet/>
      <dgm:spPr/>
      <dgm:t>
        <a:bodyPr/>
        <a:lstStyle/>
        <a:p>
          <a:r>
            <a:rPr lang="es-ES" b="1" dirty="0"/>
            <a:t>Objetivo general</a:t>
          </a:r>
          <a:endParaRPr lang="es-HN" dirty="0"/>
        </a:p>
      </dgm:t>
    </dgm:pt>
    <dgm:pt modelId="{FDA9C885-2B4F-4497-A3E1-91EE0B1C16E7}" type="parTrans" cxnId="{956DFFF5-40E9-4A70-BA77-4D4BC5C91D77}">
      <dgm:prSet/>
      <dgm:spPr/>
      <dgm:t>
        <a:bodyPr/>
        <a:lstStyle/>
        <a:p>
          <a:endParaRPr lang="es-HN"/>
        </a:p>
      </dgm:t>
    </dgm:pt>
    <dgm:pt modelId="{9E432224-CCA1-4842-8EC0-274972EDF237}" type="sibTrans" cxnId="{956DFFF5-40E9-4A70-BA77-4D4BC5C91D77}">
      <dgm:prSet/>
      <dgm:spPr/>
      <dgm:t>
        <a:bodyPr/>
        <a:lstStyle/>
        <a:p>
          <a:endParaRPr lang="es-HN"/>
        </a:p>
      </dgm:t>
    </dgm:pt>
    <dgm:pt modelId="{59887ED1-9BE3-4678-84C3-C31311F5AA2C}">
      <dgm:prSet/>
      <dgm:spPr/>
      <dgm:t>
        <a:bodyPr/>
        <a:lstStyle/>
        <a:p>
          <a:r>
            <a:rPr lang="es-ES" b="1" dirty="0"/>
            <a:t>Descripción del planteamiento del negocio a emprender</a:t>
          </a:r>
          <a:endParaRPr lang="es-HN" dirty="0"/>
        </a:p>
      </dgm:t>
    </dgm:pt>
    <dgm:pt modelId="{62CE23D5-76CB-4722-9D99-CEBCA961E55A}" type="parTrans" cxnId="{43886C55-69F4-4C2F-AC8D-5F6AE4237DEF}">
      <dgm:prSet/>
      <dgm:spPr/>
      <dgm:t>
        <a:bodyPr/>
        <a:lstStyle/>
        <a:p>
          <a:endParaRPr lang="es-HN"/>
        </a:p>
      </dgm:t>
    </dgm:pt>
    <dgm:pt modelId="{2E01034D-4727-4B9A-8D8B-32361F3F2251}" type="sibTrans" cxnId="{43886C55-69F4-4C2F-AC8D-5F6AE4237DEF}">
      <dgm:prSet/>
      <dgm:spPr/>
      <dgm:t>
        <a:bodyPr/>
        <a:lstStyle/>
        <a:p>
          <a:endParaRPr lang="es-HN"/>
        </a:p>
      </dgm:t>
    </dgm:pt>
    <dgm:pt modelId="{B6997D2B-3846-4FAC-9039-DF89CFB08787}">
      <dgm:prSet/>
      <dgm:spPr/>
      <dgm:t>
        <a:bodyPr/>
        <a:lstStyle/>
        <a:p>
          <a:r>
            <a:rPr lang="es-ES" b="1" dirty="0"/>
            <a:t>Descripción preliminar de las alianzas</a:t>
          </a:r>
          <a:endParaRPr lang="es-HN" dirty="0"/>
        </a:p>
      </dgm:t>
    </dgm:pt>
    <dgm:pt modelId="{0016150C-E0A7-432D-80C2-762AAA706FFD}" type="parTrans" cxnId="{ACC58AF4-7639-4E5F-AEDA-724340A87819}">
      <dgm:prSet/>
      <dgm:spPr/>
      <dgm:t>
        <a:bodyPr/>
        <a:lstStyle/>
        <a:p>
          <a:endParaRPr lang="es-HN"/>
        </a:p>
      </dgm:t>
    </dgm:pt>
    <dgm:pt modelId="{CD612B3C-9DFA-4E62-902D-B4E5DBB9F669}" type="sibTrans" cxnId="{ACC58AF4-7639-4E5F-AEDA-724340A87819}">
      <dgm:prSet/>
      <dgm:spPr/>
      <dgm:t>
        <a:bodyPr/>
        <a:lstStyle/>
        <a:p>
          <a:endParaRPr lang="es-HN"/>
        </a:p>
      </dgm:t>
    </dgm:pt>
    <dgm:pt modelId="{8452DC72-4CBE-4E46-85F8-26FA5B0692DF}">
      <dgm:prSet/>
      <dgm:spPr/>
      <dgm:t>
        <a:bodyPr/>
        <a:lstStyle/>
        <a:p>
          <a:r>
            <a:rPr lang="es-ES" b="1" dirty="0"/>
            <a:t>Alianzas Financieras</a:t>
          </a:r>
          <a:endParaRPr lang="es-HN" dirty="0"/>
        </a:p>
      </dgm:t>
    </dgm:pt>
    <dgm:pt modelId="{CD60349F-832D-4E6C-9F34-BF293BE2F273}" type="parTrans" cxnId="{BCD46935-663C-42C7-A7CB-FD1F4C600D42}">
      <dgm:prSet/>
      <dgm:spPr/>
      <dgm:t>
        <a:bodyPr/>
        <a:lstStyle/>
        <a:p>
          <a:endParaRPr lang="es-HN"/>
        </a:p>
      </dgm:t>
    </dgm:pt>
    <dgm:pt modelId="{B2A60278-E27D-48CE-876A-EB9FAC1CDDE5}" type="sibTrans" cxnId="{BCD46935-663C-42C7-A7CB-FD1F4C600D42}">
      <dgm:prSet/>
      <dgm:spPr/>
      <dgm:t>
        <a:bodyPr/>
        <a:lstStyle/>
        <a:p>
          <a:endParaRPr lang="es-HN"/>
        </a:p>
      </dgm:t>
    </dgm:pt>
    <dgm:pt modelId="{3076146B-C9CB-4F93-B7A8-FE3BB31BACF2}">
      <dgm:prSet/>
      <dgm:spPr/>
      <dgm:t>
        <a:bodyPr/>
        <a:lstStyle/>
        <a:p>
          <a:r>
            <a:rPr lang="es-ES" b="1" dirty="0"/>
            <a:t>Alianzas comerciales</a:t>
          </a:r>
          <a:endParaRPr lang="es-HN" dirty="0"/>
        </a:p>
      </dgm:t>
    </dgm:pt>
    <dgm:pt modelId="{E6198207-9122-44F7-BFC1-E419C789CD4C}" type="parTrans" cxnId="{DE5FAC18-8958-4A36-8695-0C78D9CFF0F6}">
      <dgm:prSet/>
      <dgm:spPr/>
      <dgm:t>
        <a:bodyPr/>
        <a:lstStyle/>
        <a:p>
          <a:endParaRPr lang="es-HN"/>
        </a:p>
      </dgm:t>
    </dgm:pt>
    <dgm:pt modelId="{7D5C066E-D469-4908-A1DB-0037CE35743E}" type="sibTrans" cxnId="{DE5FAC18-8958-4A36-8695-0C78D9CFF0F6}">
      <dgm:prSet/>
      <dgm:spPr/>
      <dgm:t>
        <a:bodyPr/>
        <a:lstStyle/>
        <a:p>
          <a:endParaRPr lang="es-HN"/>
        </a:p>
      </dgm:t>
    </dgm:pt>
    <dgm:pt modelId="{EB7EFBF1-1D11-434F-B1F3-7D5C8DE7EEA8}">
      <dgm:prSet/>
      <dgm:spPr/>
      <dgm:t>
        <a:bodyPr/>
        <a:lstStyle/>
        <a:p>
          <a:r>
            <a:rPr lang="es-ES" b="1" dirty="0"/>
            <a:t>Aspectos ambientales</a:t>
          </a:r>
          <a:r>
            <a:rPr lang="es-ES" dirty="0"/>
            <a:t> </a:t>
          </a:r>
          <a:endParaRPr lang="es-HN" dirty="0"/>
        </a:p>
      </dgm:t>
    </dgm:pt>
    <dgm:pt modelId="{989D40A7-66B9-43A0-AB4D-B817B3A66ED5}" type="parTrans" cxnId="{8535F6B9-0309-4884-B709-47F15B797456}">
      <dgm:prSet/>
      <dgm:spPr/>
      <dgm:t>
        <a:bodyPr/>
        <a:lstStyle/>
        <a:p>
          <a:endParaRPr lang="es-HN"/>
        </a:p>
      </dgm:t>
    </dgm:pt>
    <dgm:pt modelId="{BF35D400-7DB1-4562-B00C-FEE99DB28E8A}" type="sibTrans" cxnId="{8535F6B9-0309-4884-B709-47F15B797456}">
      <dgm:prSet/>
      <dgm:spPr/>
      <dgm:t>
        <a:bodyPr/>
        <a:lstStyle/>
        <a:p>
          <a:endParaRPr lang="es-HN"/>
        </a:p>
      </dgm:t>
    </dgm:pt>
    <dgm:pt modelId="{3F0F8065-1EF7-434B-BA9A-011D97EFB274}">
      <dgm:prSet/>
      <dgm:spPr/>
      <dgm:t>
        <a:bodyPr/>
        <a:lstStyle/>
        <a:p>
          <a:r>
            <a:rPr lang="es-ES" b="1" dirty="0"/>
            <a:t>Aspectos sociales </a:t>
          </a:r>
          <a:endParaRPr lang="es-HN" dirty="0"/>
        </a:p>
      </dgm:t>
    </dgm:pt>
    <dgm:pt modelId="{0360159D-E73D-4FDB-8F0D-B03C9120B135}" type="parTrans" cxnId="{869C6B64-0D40-407C-8592-7CE7EA83F9B2}">
      <dgm:prSet/>
      <dgm:spPr/>
      <dgm:t>
        <a:bodyPr/>
        <a:lstStyle/>
        <a:p>
          <a:endParaRPr lang="es-HN"/>
        </a:p>
      </dgm:t>
    </dgm:pt>
    <dgm:pt modelId="{633F5B22-C2CD-468C-8885-17A9597A1824}" type="sibTrans" cxnId="{869C6B64-0D40-407C-8592-7CE7EA83F9B2}">
      <dgm:prSet/>
      <dgm:spPr/>
      <dgm:t>
        <a:bodyPr/>
        <a:lstStyle/>
        <a:p>
          <a:endParaRPr lang="es-HN"/>
        </a:p>
      </dgm:t>
    </dgm:pt>
    <dgm:pt modelId="{3E9AC3F9-6397-4F81-9118-3C5C3F4FD0E0}">
      <dgm:prSet/>
      <dgm:spPr/>
      <dgm:t>
        <a:bodyPr/>
        <a:lstStyle/>
        <a:p>
          <a:r>
            <a:rPr lang="es-ES" dirty="0"/>
            <a:t>Cuellos de botella que impiden el desarrollo y crecimiento empresarial y productivo de la organización</a:t>
          </a:r>
          <a:endParaRPr lang="es-HN" dirty="0"/>
        </a:p>
      </dgm:t>
    </dgm:pt>
    <dgm:pt modelId="{2E4AF0FA-12E7-4F91-80A6-D218BAA77343}" type="parTrans" cxnId="{4F8F8F26-FE5C-4C4F-92D2-EC68DDFBB09F}">
      <dgm:prSet/>
      <dgm:spPr/>
      <dgm:t>
        <a:bodyPr/>
        <a:lstStyle/>
        <a:p>
          <a:endParaRPr lang="es-HN"/>
        </a:p>
      </dgm:t>
    </dgm:pt>
    <dgm:pt modelId="{2A09F88E-39B9-4ECF-A8C9-97191BAB892C}" type="sibTrans" cxnId="{4F8F8F26-FE5C-4C4F-92D2-EC68DDFBB09F}">
      <dgm:prSet/>
      <dgm:spPr/>
      <dgm:t>
        <a:bodyPr/>
        <a:lstStyle/>
        <a:p>
          <a:endParaRPr lang="es-HN"/>
        </a:p>
      </dgm:t>
    </dgm:pt>
    <dgm:pt modelId="{4A89B8CB-1E5D-4E2A-9E3F-25860D95B95F}" type="pres">
      <dgm:prSet presAssocID="{A94285A9-215D-40C9-8EF2-6145FB409EB6}" presName="linear" presStyleCnt="0">
        <dgm:presLayoutVars>
          <dgm:animLvl val="lvl"/>
          <dgm:resizeHandles val="exact"/>
        </dgm:presLayoutVars>
      </dgm:prSet>
      <dgm:spPr/>
    </dgm:pt>
    <dgm:pt modelId="{B3275AB9-E95B-4B2B-9848-6AD45273C720}" type="pres">
      <dgm:prSet presAssocID="{5ED41334-E3C4-485E-9BD1-1EB2F422A48D}" presName="parentText" presStyleLbl="node1" presStyleIdx="0" presStyleCnt="8">
        <dgm:presLayoutVars>
          <dgm:chMax val="0"/>
          <dgm:bulletEnabled val="1"/>
        </dgm:presLayoutVars>
      </dgm:prSet>
      <dgm:spPr/>
    </dgm:pt>
    <dgm:pt modelId="{062699B6-8060-4B5E-9E28-A38D229A3F38}" type="pres">
      <dgm:prSet presAssocID="{C24943BB-32E8-4D04-A599-B41B850DA6B3}" presName="spacer" presStyleCnt="0"/>
      <dgm:spPr/>
    </dgm:pt>
    <dgm:pt modelId="{9A16BA89-3F02-4124-9B26-5B334A1B05AB}" type="pres">
      <dgm:prSet presAssocID="{1C975249-1FE9-427C-9C9D-FEB730D3453A}" presName="parentText" presStyleLbl="node1" presStyleIdx="1" presStyleCnt="8" custLinFactNeighborX="114" custLinFactNeighborY="-52220">
        <dgm:presLayoutVars>
          <dgm:chMax val="0"/>
          <dgm:bulletEnabled val="1"/>
        </dgm:presLayoutVars>
      </dgm:prSet>
      <dgm:spPr/>
    </dgm:pt>
    <dgm:pt modelId="{460C1A18-86C0-4D34-A3EA-1D90D1EE1C71}" type="pres">
      <dgm:prSet presAssocID="{39B65F39-A40D-49AE-A4C6-DCA5444E1050}" presName="spacer" presStyleCnt="0"/>
      <dgm:spPr/>
    </dgm:pt>
    <dgm:pt modelId="{5F241647-3B48-49C5-9295-D5A1AA0DA0B7}" type="pres">
      <dgm:prSet presAssocID="{F8EC3A53-65AE-4EDE-BEC8-14E9CD31FBC0}" presName="parentText" presStyleLbl="node1" presStyleIdx="2" presStyleCnt="8">
        <dgm:presLayoutVars>
          <dgm:chMax val="0"/>
          <dgm:bulletEnabled val="1"/>
        </dgm:presLayoutVars>
      </dgm:prSet>
      <dgm:spPr/>
    </dgm:pt>
    <dgm:pt modelId="{F0737201-AAC3-4613-8FCA-DCC2C73F9AF6}" type="pres">
      <dgm:prSet presAssocID="{F8EC3A53-65AE-4EDE-BEC8-14E9CD31FBC0}" presName="childText" presStyleLbl="revTx" presStyleIdx="0" presStyleCnt="2">
        <dgm:presLayoutVars>
          <dgm:bulletEnabled val="1"/>
        </dgm:presLayoutVars>
      </dgm:prSet>
      <dgm:spPr/>
    </dgm:pt>
    <dgm:pt modelId="{1B729A2B-B838-4937-8E7A-8E7827B61B96}" type="pres">
      <dgm:prSet presAssocID="{891C7B82-A33A-4FD7-A287-C677386D9FDD}" presName="parentText" presStyleLbl="node1" presStyleIdx="3" presStyleCnt="8">
        <dgm:presLayoutVars>
          <dgm:chMax val="0"/>
          <dgm:bulletEnabled val="1"/>
        </dgm:presLayoutVars>
      </dgm:prSet>
      <dgm:spPr/>
    </dgm:pt>
    <dgm:pt modelId="{677AA1C5-98CC-4A7D-9C10-B6B4598B2B1A}" type="pres">
      <dgm:prSet presAssocID="{9E432224-CCA1-4842-8EC0-274972EDF237}" presName="spacer" presStyleCnt="0"/>
      <dgm:spPr/>
    </dgm:pt>
    <dgm:pt modelId="{4D39D6CC-F08E-4EEF-9A34-4D939BAC0399}" type="pres">
      <dgm:prSet presAssocID="{59887ED1-9BE3-4678-84C3-C31311F5AA2C}" presName="parentText" presStyleLbl="node1" presStyleIdx="4" presStyleCnt="8">
        <dgm:presLayoutVars>
          <dgm:chMax val="0"/>
          <dgm:bulletEnabled val="1"/>
        </dgm:presLayoutVars>
      </dgm:prSet>
      <dgm:spPr/>
    </dgm:pt>
    <dgm:pt modelId="{776543E0-0126-46C5-A188-6FDE5D1B88D0}" type="pres">
      <dgm:prSet presAssocID="{2E01034D-4727-4B9A-8D8B-32361F3F2251}" presName="spacer" presStyleCnt="0"/>
      <dgm:spPr/>
    </dgm:pt>
    <dgm:pt modelId="{911EC75A-335D-44B7-B43A-2F7AC2896384}" type="pres">
      <dgm:prSet presAssocID="{B6997D2B-3846-4FAC-9039-DF89CFB08787}" presName="parentText" presStyleLbl="node1" presStyleIdx="5" presStyleCnt="8">
        <dgm:presLayoutVars>
          <dgm:chMax val="0"/>
          <dgm:bulletEnabled val="1"/>
        </dgm:presLayoutVars>
      </dgm:prSet>
      <dgm:spPr/>
    </dgm:pt>
    <dgm:pt modelId="{962066E3-1086-4352-914A-1DB7629721DE}" type="pres">
      <dgm:prSet presAssocID="{B6997D2B-3846-4FAC-9039-DF89CFB08787}" presName="childText" presStyleLbl="revTx" presStyleIdx="1" presStyleCnt="2">
        <dgm:presLayoutVars>
          <dgm:bulletEnabled val="1"/>
        </dgm:presLayoutVars>
      </dgm:prSet>
      <dgm:spPr/>
    </dgm:pt>
    <dgm:pt modelId="{411767C3-DCD8-4E5F-ADA2-765DB05F44FA}" type="pres">
      <dgm:prSet presAssocID="{EB7EFBF1-1D11-434F-B1F3-7D5C8DE7EEA8}" presName="parentText" presStyleLbl="node1" presStyleIdx="6" presStyleCnt="8">
        <dgm:presLayoutVars>
          <dgm:chMax val="0"/>
          <dgm:bulletEnabled val="1"/>
        </dgm:presLayoutVars>
      </dgm:prSet>
      <dgm:spPr/>
    </dgm:pt>
    <dgm:pt modelId="{8206FE00-0802-4721-9A43-1E9AA0A0E94A}" type="pres">
      <dgm:prSet presAssocID="{BF35D400-7DB1-4562-B00C-FEE99DB28E8A}" presName="spacer" presStyleCnt="0"/>
      <dgm:spPr/>
    </dgm:pt>
    <dgm:pt modelId="{ABD9CCA6-1BA6-47DE-B96F-7E847B1CBF15}" type="pres">
      <dgm:prSet presAssocID="{3F0F8065-1EF7-434B-BA9A-011D97EFB274}" presName="parentText" presStyleLbl="node1" presStyleIdx="7" presStyleCnt="8">
        <dgm:presLayoutVars>
          <dgm:chMax val="0"/>
          <dgm:bulletEnabled val="1"/>
        </dgm:presLayoutVars>
      </dgm:prSet>
      <dgm:spPr/>
    </dgm:pt>
  </dgm:ptLst>
  <dgm:cxnLst>
    <dgm:cxn modelId="{31106B03-C5F2-4839-B717-6C2654CB95FA}" srcId="{A94285A9-215D-40C9-8EF2-6145FB409EB6}" destId="{5ED41334-E3C4-485E-9BD1-1EB2F422A48D}" srcOrd="0" destOrd="0" parTransId="{50E9A46F-5D2B-4A27-AE47-4A67F9BA333C}" sibTransId="{C24943BB-32E8-4D04-A599-B41B850DA6B3}"/>
    <dgm:cxn modelId="{AA727806-8BBD-4E73-B749-01D608B72935}" type="presOf" srcId="{3F0F8065-1EF7-434B-BA9A-011D97EFB274}" destId="{ABD9CCA6-1BA6-47DE-B96F-7E847B1CBF15}" srcOrd="0" destOrd="0" presId="urn:microsoft.com/office/officeart/2005/8/layout/vList2"/>
    <dgm:cxn modelId="{CC24ED0E-7603-4949-9C34-45CF9C24C1CE}" type="presOf" srcId="{3076146B-C9CB-4F93-B7A8-FE3BB31BACF2}" destId="{962066E3-1086-4352-914A-1DB7629721DE}" srcOrd="0" destOrd="1" presId="urn:microsoft.com/office/officeart/2005/8/layout/vList2"/>
    <dgm:cxn modelId="{E8A07316-B10A-488A-A458-50E837556890}" type="presOf" srcId="{EB7EFBF1-1D11-434F-B1F3-7D5C8DE7EEA8}" destId="{411767C3-DCD8-4E5F-ADA2-765DB05F44FA}" srcOrd="0" destOrd="0" presId="urn:microsoft.com/office/officeart/2005/8/layout/vList2"/>
    <dgm:cxn modelId="{DE5FAC18-8958-4A36-8695-0C78D9CFF0F6}" srcId="{B6997D2B-3846-4FAC-9039-DF89CFB08787}" destId="{3076146B-C9CB-4F93-B7A8-FE3BB31BACF2}" srcOrd="1" destOrd="0" parTransId="{E6198207-9122-44F7-BFC1-E419C789CD4C}" sibTransId="{7D5C066E-D469-4908-A1DB-0037CE35743E}"/>
    <dgm:cxn modelId="{A7E8BD1B-7EFB-42AF-A7D8-4428B5E5B118}" type="presOf" srcId="{891C7B82-A33A-4FD7-A287-C677386D9FDD}" destId="{1B729A2B-B838-4937-8E7A-8E7827B61B96}" srcOrd="0" destOrd="0" presId="urn:microsoft.com/office/officeart/2005/8/layout/vList2"/>
    <dgm:cxn modelId="{4F8F8F26-FE5C-4C4F-92D2-EC68DDFBB09F}" srcId="{F8EC3A53-65AE-4EDE-BEC8-14E9CD31FBC0}" destId="{3E9AC3F9-6397-4F81-9118-3C5C3F4FD0E0}" srcOrd="0" destOrd="0" parTransId="{2E4AF0FA-12E7-4F91-80A6-D218BAA77343}" sibTransId="{2A09F88E-39B9-4ECF-A8C9-97191BAB892C}"/>
    <dgm:cxn modelId="{BCD46935-663C-42C7-A7CB-FD1F4C600D42}" srcId="{B6997D2B-3846-4FAC-9039-DF89CFB08787}" destId="{8452DC72-4CBE-4E46-85F8-26FA5B0692DF}" srcOrd="0" destOrd="0" parTransId="{CD60349F-832D-4E6C-9F34-BF293BE2F273}" sibTransId="{B2A60278-E27D-48CE-876A-EB9FAC1CDDE5}"/>
    <dgm:cxn modelId="{C08C9D43-30D1-4268-A168-3C8A357B6410}" type="presOf" srcId="{5ED41334-E3C4-485E-9BD1-1EB2F422A48D}" destId="{B3275AB9-E95B-4B2B-9848-6AD45273C720}" srcOrd="0" destOrd="0" presId="urn:microsoft.com/office/officeart/2005/8/layout/vList2"/>
    <dgm:cxn modelId="{869C6B64-0D40-407C-8592-7CE7EA83F9B2}" srcId="{A94285A9-215D-40C9-8EF2-6145FB409EB6}" destId="{3F0F8065-1EF7-434B-BA9A-011D97EFB274}" srcOrd="7" destOrd="0" parTransId="{0360159D-E73D-4FDB-8F0D-B03C9120B135}" sibTransId="{633F5B22-C2CD-468C-8885-17A9597A1824}"/>
    <dgm:cxn modelId="{FDF8704B-5185-4B5B-897F-F4AD8A263FDA}" type="presOf" srcId="{3E9AC3F9-6397-4F81-9118-3C5C3F4FD0E0}" destId="{F0737201-AAC3-4613-8FCA-DCC2C73F9AF6}" srcOrd="0" destOrd="0" presId="urn:microsoft.com/office/officeart/2005/8/layout/vList2"/>
    <dgm:cxn modelId="{F85A186E-462B-41C7-81AC-7B5135BA47D8}" type="presOf" srcId="{A94285A9-215D-40C9-8EF2-6145FB409EB6}" destId="{4A89B8CB-1E5D-4E2A-9E3F-25860D95B95F}" srcOrd="0" destOrd="0" presId="urn:microsoft.com/office/officeart/2005/8/layout/vList2"/>
    <dgm:cxn modelId="{43886C55-69F4-4C2F-AC8D-5F6AE4237DEF}" srcId="{A94285A9-215D-40C9-8EF2-6145FB409EB6}" destId="{59887ED1-9BE3-4678-84C3-C31311F5AA2C}" srcOrd="4" destOrd="0" parTransId="{62CE23D5-76CB-4722-9D99-CEBCA961E55A}" sibTransId="{2E01034D-4727-4B9A-8D8B-32361F3F2251}"/>
    <dgm:cxn modelId="{C806AC59-2202-4327-889B-88AC73F01465}" type="presOf" srcId="{59887ED1-9BE3-4678-84C3-C31311F5AA2C}" destId="{4D39D6CC-F08E-4EEF-9A34-4D939BAC0399}" srcOrd="0" destOrd="0" presId="urn:microsoft.com/office/officeart/2005/8/layout/vList2"/>
    <dgm:cxn modelId="{8535F6B9-0309-4884-B709-47F15B797456}" srcId="{A94285A9-215D-40C9-8EF2-6145FB409EB6}" destId="{EB7EFBF1-1D11-434F-B1F3-7D5C8DE7EEA8}" srcOrd="6" destOrd="0" parTransId="{989D40A7-66B9-43A0-AB4D-B817B3A66ED5}" sibTransId="{BF35D400-7DB1-4562-B00C-FEE99DB28E8A}"/>
    <dgm:cxn modelId="{A8BDC1DD-40B9-4449-B545-7AB72E8FF16F}" type="presOf" srcId="{1C975249-1FE9-427C-9C9D-FEB730D3453A}" destId="{9A16BA89-3F02-4124-9B26-5B334A1B05AB}" srcOrd="0" destOrd="0" presId="urn:microsoft.com/office/officeart/2005/8/layout/vList2"/>
    <dgm:cxn modelId="{77AB73DE-AE4D-4D4F-AA1F-92CAAF21423E}" srcId="{A94285A9-215D-40C9-8EF2-6145FB409EB6}" destId="{1C975249-1FE9-427C-9C9D-FEB730D3453A}" srcOrd="1" destOrd="0" parTransId="{975BFCD6-9936-4BDC-9F07-4A94C7D08C1D}" sibTransId="{39B65F39-A40D-49AE-A4C6-DCA5444E1050}"/>
    <dgm:cxn modelId="{4AB1FFDE-2B7C-4B09-9BC5-01818A363622}" type="presOf" srcId="{B6997D2B-3846-4FAC-9039-DF89CFB08787}" destId="{911EC75A-335D-44B7-B43A-2F7AC2896384}" srcOrd="0" destOrd="0" presId="urn:microsoft.com/office/officeart/2005/8/layout/vList2"/>
    <dgm:cxn modelId="{6BA0DADF-90FB-4C28-85BA-80FB73E01211}" type="presOf" srcId="{F8EC3A53-65AE-4EDE-BEC8-14E9CD31FBC0}" destId="{5F241647-3B48-49C5-9295-D5A1AA0DA0B7}" srcOrd="0" destOrd="0" presId="urn:microsoft.com/office/officeart/2005/8/layout/vList2"/>
    <dgm:cxn modelId="{ACC58AF4-7639-4E5F-AEDA-724340A87819}" srcId="{A94285A9-215D-40C9-8EF2-6145FB409EB6}" destId="{B6997D2B-3846-4FAC-9039-DF89CFB08787}" srcOrd="5" destOrd="0" parTransId="{0016150C-E0A7-432D-80C2-762AAA706FFD}" sibTransId="{CD612B3C-9DFA-4E62-902D-B4E5DBB9F669}"/>
    <dgm:cxn modelId="{956DFFF5-40E9-4A70-BA77-4D4BC5C91D77}" srcId="{A94285A9-215D-40C9-8EF2-6145FB409EB6}" destId="{891C7B82-A33A-4FD7-A287-C677386D9FDD}" srcOrd="3" destOrd="0" parTransId="{FDA9C885-2B4F-4497-A3E1-91EE0B1C16E7}" sibTransId="{9E432224-CCA1-4842-8EC0-274972EDF237}"/>
    <dgm:cxn modelId="{6215AAFA-6084-480B-9671-AB641F76AAAB}" srcId="{A94285A9-215D-40C9-8EF2-6145FB409EB6}" destId="{F8EC3A53-65AE-4EDE-BEC8-14E9CD31FBC0}" srcOrd="2" destOrd="0" parTransId="{EA363340-8EF2-4ED8-BB37-6E7377FDA34A}" sibTransId="{6D551370-53DB-49F7-8C8E-7DD577EEB195}"/>
    <dgm:cxn modelId="{B67CEFFA-80F5-4DC4-917C-3D1AF18A4AB4}" type="presOf" srcId="{8452DC72-4CBE-4E46-85F8-26FA5B0692DF}" destId="{962066E3-1086-4352-914A-1DB7629721DE}" srcOrd="0" destOrd="0" presId="urn:microsoft.com/office/officeart/2005/8/layout/vList2"/>
    <dgm:cxn modelId="{873436F6-BA92-4FCF-ADF5-18BB3F4C01BE}" type="presParOf" srcId="{4A89B8CB-1E5D-4E2A-9E3F-25860D95B95F}" destId="{B3275AB9-E95B-4B2B-9848-6AD45273C720}" srcOrd="0" destOrd="0" presId="urn:microsoft.com/office/officeart/2005/8/layout/vList2"/>
    <dgm:cxn modelId="{F5B33D27-6CF1-40BD-B134-303A90400454}" type="presParOf" srcId="{4A89B8CB-1E5D-4E2A-9E3F-25860D95B95F}" destId="{062699B6-8060-4B5E-9E28-A38D229A3F38}" srcOrd="1" destOrd="0" presId="urn:microsoft.com/office/officeart/2005/8/layout/vList2"/>
    <dgm:cxn modelId="{AF65612C-34AE-4BF0-BC97-339A2D911289}" type="presParOf" srcId="{4A89B8CB-1E5D-4E2A-9E3F-25860D95B95F}" destId="{9A16BA89-3F02-4124-9B26-5B334A1B05AB}" srcOrd="2" destOrd="0" presId="urn:microsoft.com/office/officeart/2005/8/layout/vList2"/>
    <dgm:cxn modelId="{B829572E-B0A1-49AD-AB23-4A3C6FF6BE69}" type="presParOf" srcId="{4A89B8CB-1E5D-4E2A-9E3F-25860D95B95F}" destId="{460C1A18-86C0-4D34-A3EA-1D90D1EE1C71}" srcOrd="3" destOrd="0" presId="urn:microsoft.com/office/officeart/2005/8/layout/vList2"/>
    <dgm:cxn modelId="{96D9BA4A-AF73-428E-9966-23C8183308FC}" type="presParOf" srcId="{4A89B8CB-1E5D-4E2A-9E3F-25860D95B95F}" destId="{5F241647-3B48-49C5-9295-D5A1AA0DA0B7}" srcOrd="4" destOrd="0" presId="urn:microsoft.com/office/officeart/2005/8/layout/vList2"/>
    <dgm:cxn modelId="{E4EEDABB-5BB4-4A1C-BFD0-7EEC1D3B946E}" type="presParOf" srcId="{4A89B8CB-1E5D-4E2A-9E3F-25860D95B95F}" destId="{F0737201-AAC3-4613-8FCA-DCC2C73F9AF6}" srcOrd="5" destOrd="0" presId="urn:microsoft.com/office/officeart/2005/8/layout/vList2"/>
    <dgm:cxn modelId="{7A617D4C-809F-4DDC-AEA3-5A5841D52EA0}" type="presParOf" srcId="{4A89B8CB-1E5D-4E2A-9E3F-25860D95B95F}" destId="{1B729A2B-B838-4937-8E7A-8E7827B61B96}" srcOrd="6" destOrd="0" presId="urn:microsoft.com/office/officeart/2005/8/layout/vList2"/>
    <dgm:cxn modelId="{F8922036-949F-4527-8C49-83CDC9E4A33C}" type="presParOf" srcId="{4A89B8CB-1E5D-4E2A-9E3F-25860D95B95F}" destId="{677AA1C5-98CC-4A7D-9C10-B6B4598B2B1A}" srcOrd="7" destOrd="0" presId="urn:microsoft.com/office/officeart/2005/8/layout/vList2"/>
    <dgm:cxn modelId="{D710DFF8-7382-44A3-9052-23C8991E31D5}" type="presParOf" srcId="{4A89B8CB-1E5D-4E2A-9E3F-25860D95B95F}" destId="{4D39D6CC-F08E-4EEF-9A34-4D939BAC0399}" srcOrd="8" destOrd="0" presId="urn:microsoft.com/office/officeart/2005/8/layout/vList2"/>
    <dgm:cxn modelId="{7225F153-0148-47B7-955F-FF448F612904}" type="presParOf" srcId="{4A89B8CB-1E5D-4E2A-9E3F-25860D95B95F}" destId="{776543E0-0126-46C5-A188-6FDE5D1B88D0}" srcOrd="9" destOrd="0" presId="urn:microsoft.com/office/officeart/2005/8/layout/vList2"/>
    <dgm:cxn modelId="{865E0ECF-2F1A-48D1-9E61-EC9608E6EED2}" type="presParOf" srcId="{4A89B8CB-1E5D-4E2A-9E3F-25860D95B95F}" destId="{911EC75A-335D-44B7-B43A-2F7AC2896384}" srcOrd="10" destOrd="0" presId="urn:microsoft.com/office/officeart/2005/8/layout/vList2"/>
    <dgm:cxn modelId="{6E20050F-BEFB-4A17-A7AA-16A76E336140}" type="presParOf" srcId="{4A89B8CB-1E5D-4E2A-9E3F-25860D95B95F}" destId="{962066E3-1086-4352-914A-1DB7629721DE}" srcOrd="11" destOrd="0" presId="urn:microsoft.com/office/officeart/2005/8/layout/vList2"/>
    <dgm:cxn modelId="{9D7493D2-2715-4FFF-A897-ACBD4C30582E}" type="presParOf" srcId="{4A89B8CB-1E5D-4E2A-9E3F-25860D95B95F}" destId="{411767C3-DCD8-4E5F-ADA2-765DB05F44FA}" srcOrd="12" destOrd="0" presId="urn:microsoft.com/office/officeart/2005/8/layout/vList2"/>
    <dgm:cxn modelId="{42236D11-CCC1-4BAA-842E-46ACCCAB6D81}" type="presParOf" srcId="{4A89B8CB-1E5D-4E2A-9E3F-25860D95B95F}" destId="{8206FE00-0802-4721-9A43-1E9AA0A0E94A}" srcOrd="13" destOrd="0" presId="urn:microsoft.com/office/officeart/2005/8/layout/vList2"/>
    <dgm:cxn modelId="{6AF9F594-BCB0-4BB6-AEC1-1F575326BDF0}" type="presParOf" srcId="{4A89B8CB-1E5D-4E2A-9E3F-25860D95B95F}" destId="{ABD9CCA6-1BA6-47DE-B96F-7E847B1CBF1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C6AEF7-FCD5-4B80-8689-CDC450E91C7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HN"/>
        </a:p>
      </dgm:t>
    </dgm:pt>
    <dgm:pt modelId="{4DECB273-7F53-42BC-A967-1A7E7DCBD454}">
      <dgm:prSet custT="1"/>
      <dgm:spPr/>
      <dgm:t>
        <a:bodyPr/>
        <a:lstStyle/>
        <a:p>
          <a:r>
            <a:rPr lang="es-ES" sz="2000" dirty="0"/>
            <a:t>Copia de la personalidad jurídica o escritura de constitución y reformas si tuviere</a:t>
          </a:r>
          <a:endParaRPr lang="es-HN" sz="2000" dirty="0"/>
        </a:p>
      </dgm:t>
    </dgm:pt>
    <dgm:pt modelId="{5CC3ECC3-B55F-4775-8A42-36244AF0345A}" type="parTrans" cxnId="{F5D22944-7AE9-4124-81D7-4A2686B34CCC}">
      <dgm:prSet/>
      <dgm:spPr/>
      <dgm:t>
        <a:bodyPr/>
        <a:lstStyle/>
        <a:p>
          <a:endParaRPr lang="es-HN" sz="6600"/>
        </a:p>
      </dgm:t>
    </dgm:pt>
    <dgm:pt modelId="{069227CD-B82C-437E-90FE-57489EE0447E}" type="sibTrans" cxnId="{F5D22944-7AE9-4124-81D7-4A2686B34CCC}">
      <dgm:prSet/>
      <dgm:spPr/>
      <dgm:t>
        <a:bodyPr/>
        <a:lstStyle/>
        <a:p>
          <a:endParaRPr lang="es-HN" sz="6600"/>
        </a:p>
      </dgm:t>
    </dgm:pt>
    <dgm:pt modelId="{8225269F-4A94-477A-8E0E-30F017FA0D03}">
      <dgm:prSet custT="1"/>
      <dgm:spPr/>
      <dgm:t>
        <a:bodyPr/>
        <a:lstStyle/>
        <a:p>
          <a:r>
            <a:rPr lang="es-ES" sz="2000" dirty="0"/>
            <a:t>Listado de los participantes</a:t>
          </a:r>
          <a:endParaRPr lang="es-HN" sz="2000" dirty="0"/>
        </a:p>
      </dgm:t>
    </dgm:pt>
    <dgm:pt modelId="{5A769FDD-8969-443D-B7F0-B898E87FD099}" type="parTrans" cxnId="{32147DD1-8E9F-4205-A328-7F086FE82306}">
      <dgm:prSet/>
      <dgm:spPr/>
      <dgm:t>
        <a:bodyPr/>
        <a:lstStyle/>
        <a:p>
          <a:endParaRPr lang="es-HN" sz="6600"/>
        </a:p>
      </dgm:t>
    </dgm:pt>
    <dgm:pt modelId="{452D9834-9A34-4BB7-9098-D1E6F50A9921}" type="sibTrans" cxnId="{32147DD1-8E9F-4205-A328-7F086FE82306}">
      <dgm:prSet/>
      <dgm:spPr/>
      <dgm:t>
        <a:bodyPr/>
        <a:lstStyle/>
        <a:p>
          <a:endParaRPr lang="es-HN" sz="6600"/>
        </a:p>
      </dgm:t>
    </dgm:pt>
    <dgm:pt modelId="{E7F6FDB8-EEB0-416E-8959-2F338B5E357B}">
      <dgm:prSet custT="1"/>
      <dgm:spPr/>
      <dgm:t>
        <a:bodyPr/>
        <a:lstStyle/>
        <a:p>
          <a:r>
            <a:rPr lang="es-ES" sz="2000" dirty="0"/>
            <a:t>Aprobación del contenido del perfil presentado y las obligaciones que este implica.</a:t>
          </a:r>
          <a:endParaRPr lang="es-HN" sz="2000" dirty="0"/>
        </a:p>
      </dgm:t>
    </dgm:pt>
    <dgm:pt modelId="{43985AE8-CEFF-4636-BFFD-708EB84EBF3B}" type="parTrans" cxnId="{22DDF005-426C-4A1E-90C3-C7615AD99EF7}">
      <dgm:prSet/>
      <dgm:spPr/>
      <dgm:t>
        <a:bodyPr/>
        <a:lstStyle/>
        <a:p>
          <a:endParaRPr lang="es-HN" sz="6600"/>
        </a:p>
      </dgm:t>
    </dgm:pt>
    <dgm:pt modelId="{3BB13C56-6DB7-44AA-8504-3A6AB262417D}" type="sibTrans" cxnId="{22DDF005-426C-4A1E-90C3-C7615AD99EF7}">
      <dgm:prSet/>
      <dgm:spPr/>
      <dgm:t>
        <a:bodyPr/>
        <a:lstStyle/>
        <a:p>
          <a:endParaRPr lang="es-HN" sz="6600"/>
        </a:p>
      </dgm:t>
    </dgm:pt>
    <dgm:pt modelId="{67F7A413-13A7-4908-89EC-DA99AE963F4F}">
      <dgm:prSet custT="1"/>
      <dgm:spPr/>
      <dgm:t>
        <a:bodyPr/>
        <a:lstStyle/>
        <a:p>
          <a:r>
            <a:rPr lang="es-ES" sz="2000" dirty="0"/>
            <a:t>Que sus miembros participantes cumplen con los requisitos de elegibilidad para participar en el Proyecto.</a:t>
          </a:r>
          <a:endParaRPr lang="es-HN" sz="2000" dirty="0"/>
        </a:p>
      </dgm:t>
    </dgm:pt>
    <dgm:pt modelId="{3489D123-4726-432D-BAC6-919A943B374B}" type="parTrans" cxnId="{2B68C655-A87F-4521-9112-E051EC637263}">
      <dgm:prSet/>
      <dgm:spPr/>
      <dgm:t>
        <a:bodyPr/>
        <a:lstStyle/>
        <a:p>
          <a:endParaRPr lang="es-HN" sz="6600"/>
        </a:p>
      </dgm:t>
    </dgm:pt>
    <dgm:pt modelId="{A0EC663B-212D-49A1-B372-A68C9BF8A8EA}" type="sibTrans" cxnId="{2B68C655-A87F-4521-9112-E051EC637263}">
      <dgm:prSet/>
      <dgm:spPr/>
      <dgm:t>
        <a:bodyPr/>
        <a:lstStyle/>
        <a:p>
          <a:endParaRPr lang="es-HN" sz="6600"/>
        </a:p>
      </dgm:t>
    </dgm:pt>
    <dgm:pt modelId="{477BB582-4C46-44AB-9473-EC8A0669C16D}">
      <dgm:prSet custT="1"/>
      <dgm:spPr/>
      <dgm:t>
        <a:bodyPr/>
        <a:lstStyle/>
        <a:p>
          <a:r>
            <a:rPr lang="es-ES" sz="2000" dirty="0"/>
            <a:t>Certificación de punto de acta de la reunión de Junta Directiva, dónde expresan:</a:t>
          </a:r>
          <a:endParaRPr lang="es-HN" sz="2000" dirty="0"/>
        </a:p>
      </dgm:t>
    </dgm:pt>
    <dgm:pt modelId="{E2F0C280-2B2C-4360-9776-C85822D0FC5D}" type="parTrans" cxnId="{612FCA8D-4AA3-4ED2-9424-896E8D6339F4}">
      <dgm:prSet/>
      <dgm:spPr/>
      <dgm:t>
        <a:bodyPr/>
        <a:lstStyle/>
        <a:p>
          <a:endParaRPr lang="es-HN" sz="6600"/>
        </a:p>
      </dgm:t>
    </dgm:pt>
    <dgm:pt modelId="{2FA141FB-4C43-4850-BC0F-A30EB392FE4C}" type="sibTrans" cxnId="{612FCA8D-4AA3-4ED2-9424-896E8D6339F4}">
      <dgm:prSet/>
      <dgm:spPr/>
      <dgm:t>
        <a:bodyPr/>
        <a:lstStyle/>
        <a:p>
          <a:endParaRPr lang="es-HN" sz="6600"/>
        </a:p>
      </dgm:t>
    </dgm:pt>
    <dgm:pt modelId="{97FD5D63-6F30-4FCB-B8E4-CF74B75344D4}">
      <dgm:prSet custT="1"/>
      <dgm:spPr/>
      <dgm:t>
        <a:bodyPr/>
        <a:lstStyle/>
        <a:p>
          <a:r>
            <a:rPr lang="es-ES" sz="2000" dirty="0"/>
            <a:t>Contar por lo menos con un (1) año de experiencia organizativa</a:t>
          </a:r>
          <a:endParaRPr lang="es-HN" sz="2000" dirty="0"/>
        </a:p>
      </dgm:t>
    </dgm:pt>
    <dgm:pt modelId="{76B65147-2059-46CB-92F0-D6A740BDD782}" type="parTrans" cxnId="{F90F20CD-6688-433E-AA81-343BC775E456}">
      <dgm:prSet/>
      <dgm:spPr/>
    </dgm:pt>
    <dgm:pt modelId="{7586EA91-FE7F-4894-9EF4-5FECD3DE3CD0}" type="sibTrans" cxnId="{F90F20CD-6688-433E-AA81-343BC775E456}">
      <dgm:prSet/>
      <dgm:spPr/>
    </dgm:pt>
    <dgm:pt modelId="{7E16C05E-168F-4357-86A8-FC2642CAC3DB}" type="pres">
      <dgm:prSet presAssocID="{2BC6AEF7-FCD5-4B80-8689-CDC450E91C7C}" presName="linear" presStyleCnt="0">
        <dgm:presLayoutVars>
          <dgm:dir/>
          <dgm:animLvl val="lvl"/>
          <dgm:resizeHandles val="exact"/>
        </dgm:presLayoutVars>
      </dgm:prSet>
      <dgm:spPr/>
    </dgm:pt>
    <dgm:pt modelId="{36965074-963A-46B3-99C0-E4937FBAEB37}" type="pres">
      <dgm:prSet presAssocID="{4DECB273-7F53-42BC-A967-1A7E7DCBD454}" presName="parentLin" presStyleCnt="0"/>
      <dgm:spPr/>
    </dgm:pt>
    <dgm:pt modelId="{46A2CD0B-8CD7-427A-8586-67A95482FC48}" type="pres">
      <dgm:prSet presAssocID="{4DECB273-7F53-42BC-A967-1A7E7DCBD454}" presName="parentLeftMargin" presStyleLbl="node1" presStyleIdx="0" presStyleCnt="3"/>
      <dgm:spPr/>
    </dgm:pt>
    <dgm:pt modelId="{0A38C7A0-B413-4AC9-B965-3879A5F29C7A}" type="pres">
      <dgm:prSet presAssocID="{4DECB273-7F53-42BC-A967-1A7E7DCBD454}" presName="parentText" presStyleLbl="node1" presStyleIdx="0" presStyleCnt="3" custScaleX="129011" custLinFactNeighborX="3924" custLinFactNeighborY="-20313">
        <dgm:presLayoutVars>
          <dgm:chMax val="0"/>
          <dgm:bulletEnabled val="1"/>
        </dgm:presLayoutVars>
      </dgm:prSet>
      <dgm:spPr/>
    </dgm:pt>
    <dgm:pt modelId="{3463AFD6-A199-4805-AE8D-A21956B4D486}" type="pres">
      <dgm:prSet presAssocID="{4DECB273-7F53-42BC-A967-1A7E7DCBD454}" presName="negativeSpace" presStyleCnt="0"/>
      <dgm:spPr/>
    </dgm:pt>
    <dgm:pt modelId="{44886279-4C88-4828-B90A-2F9A42407728}" type="pres">
      <dgm:prSet presAssocID="{4DECB273-7F53-42BC-A967-1A7E7DCBD454}" presName="childText" presStyleLbl="conFgAcc1" presStyleIdx="0" presStyleCnt="3">
        <dgm:presLayoutVars>
          <dgm:bulletEnabled val="1"/>
        </dgm:presLayoutVars>
      </dgm:prSet>
      <dgm:spPr/>
    </dgm:pt>
    <dgm:pt modelId="{C98622A4-F454-4186-8540-28FBB1023F55}" type="pres">
      <dgm:prSet presAssocID="{069227CD-B82C-437E-90FE-57489EE0447E}" presName="spaceBetweenRectangles" presStyleCnt="0"/>
      <dgm:spPr/>
    </dgm:pt>
    <dgm:pt modelId="{CDFE8811-09C2-473D-9C6A-E25AC4BF641D}" type="pres">
      <dgm:prSet presAssocID="{8225269F-4A94-477A-8E0E-30F017FA0D03}" presName="parentLin" presStyleCnt="0"/>
      <dgm:spPr/>
    </dgm:pt>
    <dgm:pt modelId="{D0C2415A-8701-47D3-AC90-39665027124C}" type="pres">
      <dgm:prSet presAssocID="{8225269F-4A94-477A-8E0E-30F017FA0D03}" presName="parentLeftMargin" presStyleLbl="node1" presStyleIdx="0" presStyleCnt="3"/>
      <dgm:spPr/>
    </dgm:pt>
    <dgm:pt modelId="{9B3DC28B-F17F-4EDF-8750-F5B7FF056B4A}" type="pres">
      <dgm:prSet presAssocID="{8225269F-4A94-477A-8E0E-30F017FA0D03}" presName="parentText" presStyleLbl="node1" presStyleIdx="1" presStyleCnt="3" custScaleX="129011" custLinFactNeighborX="3924" custLinFactNeighborY="-20313">
        <dgm:presLayoutVars>
          <dgm:chMax val="0"/>
          <dgm:bulletEnabled val="1"/>
        </dgm:presLayoutVars>
      </dgm:prSet>
      <dgm:spPr/>
    </dgm:pt>
    <dgm:pt modelId="{CF96BD39-C57F-49EB-8B5F-DFCA653FA239}" type="pres">
      <dgm:prSet presAssocID="{8225269F-4A94-477A-8E0E-30F017FA0D03}" presName="negativeSpace" presStyleCnt="0"/>
      <dgm:spPr/>
    </dgm:pt>
    <dgm:pt modelId="{9CF47997-B0CD-4717-B544-C699AFA96636}" type="pres">
      <dgm:prSet presAssocID="{8225269F-4A94-477A-8E0E-30F017FA0D03}" presName="childText" presStyleLbl="conFgAcc1" presStyleIdx="1" presStyleCnt="3">
        <dgm:presLayoutVars>
          <dgm:bulletEnabled val="1"/>
        </dgm:presLayoutVars>
      </dgm:prSet>
      <dgm:spPr/>
    </dgm:pt>
    <dgm:pt modelId="{51A70A6C-E9D6-4782-9AE1-7C33595E4FC4}" type="pres">
      <dgm:prSet presAssocID="{452D9834-9A34-4BB7-9098-D1E6F50A9921}" presName="spaceBetweenRectangles" presStyleCnt="0"/>
      <dgm:spPr/>
    </dgm:pt>
    <dgm:pt modelId="{2BDD136A-1312-4A17-BE52-2357397B2532}" type="pres">
      <dgm:prSet presAssocID="{477BB582-4C46-44AB-9473-EC8A0669C16D}" presName="parentLin" presStyleCnt="0"/>
      <dgm:spPr/>
    </dgm:pt>
    <dgm:pt modelId="{B660AEBF-0216-4210-AFB4-6CD285323E01}" type="pres">
      <dgm:prSet presAssocID="{477BB582-4C46-44AB-9473-EC8A0669C16D}" presName="parentLeftMargin" presStyleLbl="node1" presStyleIdx="1" presStyleCnt="3"/>
      <dgm:spPr/>
    </dgm:pt>
    <dgm:pt modelId="{32CA42C7-75A3-4710-9646-224D52CA071B}" type="pres">
      <dgm:prSet presAssocID="{477BB582-4C46-44AB-9473-EC8A0669C16D}" presName="parentText" presStyleLbl="node1" presStyleIdx="2" presStyleCnt="3">
        <dgm:presLayoutVars>
          <dgm:chMax val="0"/>
          <dgm:bulletEnabled val="1"/>
        </dgm:presLayoutVars>
      </dgm:prSet>
      <dgm:spPr/>
    </dgm:pt>
    <dgm:pt modelId="{B89B38B4-24AE-4C21-9865-663349078FE5}" type="pres">
      <dgm:prSet presAssocID="{477BB582-4C46-44AB-9473-EC8A0669C16D}" presName="negativeSpace" presStyleCnt="0"/>
      <dgm:spPr/>
    </dgm:pt>
    <dgm:pt modelId="{BF292196-50C2-4B47-BB45-D742E105ECBE}" type="pres">
      <dgm:prSet presAssocID="{477BB582-4C46-44AB-9473-EC8A0669C16D}" presName="childText" presStyleLbl="conFgAcc1" presStyleIdx="2" presStyleCnt="3">
        <dgm:presLayoutVars>
          <dgm:bulletEnabled val="1"/>
        </dgm:presLayoutVars>
      </dgm:prSet>
      <dgm:spPr/>
    </dgm:pt>
  </dgm:ptLst>
  <dgm:cxnLst>
    <dgm:cxn modelId="{22DDF005-426C-4A1E-90C3-C7615AD99EF7}" srcId="{477BB582-4C46-44AB-9473-EC8A0669C16D}" destId="{E7F6FDB8-EEB0-416E-8959-2F338B5E357B}" srcOrd="1" destOrd="0" parTransId="{43985AE8-CEFF-4636-BFFD-708EB84EBF3B}" sibTransId="{3BB13C56-6DB7-44AA-8504-3A6AB262417D}"/>
    <dgm:cxn modelId="{419E0307-23FA-42E0-B427-CCE1FF1D30FC}" type="presOf" srcId="{E7F6FDB8-EEB0-416E-8959-2F338B5E357B}" destId="{BF292196-50C2-4B47-BB45-D742E105ECBE}" srcOrd="0" destOrd="1" presId="urn:microsoft.com/office/officeart/2005/8/layout/list1"/>
    <dgm:cxn modelId="{28F4240E-4182-4DF8-9EA2-8CCEBA152E3A}" type="presOf" srcId="{2BC6AEF7-FCD5-4B80-8689-CDC450E91C7C}" destId="{7E16C05E-168F-4357-86A8-FC2642CAC3DB}" srcOrd="0" destOrd="0" presId="urn:microsoft.com/office/officeart/2005/8/layout/list1"/>
    <dgm:cxn modelId="{F0884C1A-05EF-4DD6-A001-F50225D12D38}" type="presOf" srcId="{8225269F-4A94-477A-8E0E-30F017FA0D03}" destId="{D0C2415A-8701-47D3-AC90-39665027124C}" srcOrd="0" destOrd="0" presId="urn:microsoft.com/office/officeart/2005/8/layout/list1"/>
    <dgm:cxn modelId="{FA2DFD33-2724-4D74-BA54-0B6C11B98086}" type="presOf" srcId="{477BB582-4C46-44AB-9473-EC8A0669C16D}" destId="{B660AEBF-0216-4210-AFB4-6CD285323E01}" srcOrd="0" destOrd="0" presId="urn:microsoft.com/office/officeart/2005/8/layout/list1"/>
    <dgm:cxn modelId="{F5D22944-7AE9-4124-81D7-4A2686B34CCC}" srcId="{2BC6AEF7-FCD5-4B80-8689-CDC450E91C7C}" destId="{4DECB273-7F53-42BC-A967-1A7E7DCBD454}" srcOrd="0" destOrd="0" parTransId="{5CC3ECC3-B55F-4775-8A42-36244AF0345A}" sibTransId="{069227CD-B82C-437E-90FE-57489EE0447E}"/>
    <dgm:cxn modelId="{1F4B074D-3324-47A8-9630-D1C86421CA8A}" type="presOf" srcId="{4DECB273-7F53-42BC-A967-1A7E7DCBD454}" destId="{0A38C7A0-B413-4AC9-B965-3879A5F29C7A}" srcOrd="1" destOrd="0" presId="urn:microsoft.com/office/officeart/2005/8/layout/list1"/>
    <dgm:cxn modelId="{E8E3FF4D-F969-4FA1-923D-D036764069AF}" type="presOf" srcId="{8225269F-4A94-477A-8E0E-30F017FA0D03}" destId="{9B3DC28B-F17F-4EDF-8750-F5B7FF056B4A}" srcOrd="1" destOrd="0" presId="urn:microsoft.com/office/officeart/2005/8/layout/list1"/>
    <dgm:cxn modelId="{BB9BD570-66C0-4086-8319-E0BB49B78650}" type="presOf" srcId="{477BB582-4C46-44AB-9473-EC8A0669C16D}" destId="{32CA42C7-75A3-4710-9646-224D52CA071B}" srcOrd="1" destOrd="0" presId="urn:microsoft.com/office/officeart/2005/8/layout/list1"/>
    <dgm:cxn modelId="{2B68C655-A87F-4521-9112-E051EC637263}" srcId="{477BB582-4C46-44AB-9473-EC8A0669C16D}" destId="{67F7A413-13A7-4908-89EC-DA99AE963F4F}" srcOrd="2" destOrd="0" parTransId="{3489D123-4726-432D-BAC6-919A943B374B}" sibTransId="{A0EC663B-212D-49A1-B372-A68C9BF8A8EA}"/>
    <dgm:cxn modelId="{612FCA8D-4AA3-4ED2-9424-896E8D6339F4}" srcId="{2BC6AEF7-FCD5-4B80-8689-CDC450E91C7C}" destId="{477BB582-4C46-44AB-9473-EC8A0669C16D}" srcOrd="2" destOrd="0" parTransId="{E2F0C280-2B2C-4360-9776-C85822D0FC5D}" sibTransId="{2FA141FB-4C43-4850-BC0F-A30EB392FE4C}"/>
    <dgm:cxn modelId="{F493A7BC-F0FF-4BCF-B5E5-0DDCA426A10A}" type="presOf" srcId="{4DECB273-7F53-42BC-A967-1A7E7DCBD454}" destId="{46A2CD0B-8CD7-427A-8586-67A95482FC48}" srcOrd="0" destOrd="0" presId="urn:microsoft.com/office/officeart/2005/8/layout/list1"/>
    <dgm:cxn modelId="{F90F20CD-6688-433E-AA81-343BC775E456}" srcId="{477BB582-4C46-44AB-9473-EC8A0669C16D}" destId="{97FD5D63-6F30-4FCB-B8E4-CF74B75344D4}" srcOrd="0" destOrd="0" parTransId="{76B65147-2059-46CB-92F0-D6A740BDD782}" sibTransId="{7586EA91-FE7F-4894-9EF4-5FECD3DE3CD0}"/>
    <dgm:cxn modelId="{32147DD1-8E9F-4205-A328-7F086FE82306}" srcId="{2BC6AEF7-FCD5-4B80-8689-CDC450E91C7C}" destId="{8225269F-4A94-477A-8E0E-30F017FA0D03}" srcOrd="1" destOrd="0" parTransId="{5A769FDD-8969-443D-B7F0-B898E87FD099}" sibTransId="{452D9834-9A34-4BB7-9098-D1E6F50A9921}"/>
    <dgm:cxn modelId="{2F86F7E2-DD1E-4EED-ABD5-BD42968F7201}" type="presOf" srcId="{97FD5D63-6F30-4FCB-B8E4-CF74B75344D4}" destId="{BF292196-50C2-4B47-BB45-D742E105ECBE}" srcOrd="0" destOrd="0" presId="urn:microsoft.com/office/officeart/2005/8/layout/list1"/>
    <dgm:cxn modelId="{5CAD0EFD-B6D3-4E96-A8EA-EECBDDB02EC8}" type="presOf" srcId="{67F7A413-13A7-4908-89EC-DA99AE963F4F}" destId="{BF292196-50C2-4B47-BB45-D742E105ECBE}" srcOrd="0" destOrd="2" presId="urn:microsoft.com/office/officeart/2005/8/layout/list1"/>
    <dgm:cxn modelId="{21FDC864-2BA0-4732-8DCA-1AFC00E60D71}" type="presParOf" srcId="{7E16C05E-168F-4357-86A8-FC2642CAC3DB}" destId="{36965074-963A-46B3-99C0-E4937FBAEB37}" srcOrd="0" destOrd="0" presId="urn:microsoft.com/office/officeart/2005/8/layout/list1"/>
    <dgm:cxn modelId="{FCC08ACC-3101-4FEA-9BC8-52DFE121AA7A}" type="presParOf" srcId="{36965074-963A-46B3-99C0-E4937FBAEB37}" destId="{46A2CD0B-8CD7-427A-8586-67A95482FC48}" srcOrd="0" destOrd="0" presId="urn:microsoft.com/office/officeart/2005/8/layout/list1"/>
    <dgm:cxn modelId="{93C4080D-7CCC-4E02-A366-A2560D311BB9}" type="presParOf" srcId="{36965074-963A-46B3-99C0-E4937FBAEB37}" destId="{0A38C7A0-B413-4AC9-B965-3879A5F29C7A}" srcOrd="1" destOrd="0" presId="urn:microsoft.com/office/officeart/2005/8/layout/list1"/>
    <dgm:cxn modelId="{204BD242-ECE5-4343-B1AD-F3562FE9C95B}" type="presParOf" srcId="{7E16C05E-168F-4357-86A8-FC2642CAC3DB}" destId="{3463AFD6-A199-4805-AE8D-A21956B4D486}" srcOrd="1" destOrd="0" presId="urn:microsoft.com/office/officeart/2005/8/layout/list1"/>
    <dgm:cxn modelId="{85DEFC8B-9897-4DA7-92A3-DDE43EAC015C}" type="presParOf" srcId="{7E16C05E-168F-4357-86A8-FC2642CAC3DB}" destId="{44886279-4C88-4828-B90A-2F9A42407728}" srcOrd="2" destOrd="0" presId="urn:microsoft.com/office/officeart/2005/8/layout/list1"/>
    <dgm:cxn modelId="{E5DF3933-3C2C-4D98-8697-1DA34DE3F1B6}" type="presParOf" srcId="{7E16C05E-168F-4357-86A8-FC2642CAC3DB}" destId="{C98622A4-F454-4186-8540-28FBB1023F55}" srcOrd="3" destOrd="0" presId="urn:microsoft.com/office/officeart/2005/8/layout/list1"/>
    <dgm:cxn modelId="{B325A811-55ED-44FC-9747-51E8B61DF798}" type="presParOf" srcId="{7E16C05E-168F-4357-86A8-FC2642CAC3DB}" destId="{CDFE8811-09C2-473D-9C6A-E25AC4BF641D}" srcOrd="4" destOrd="0" presId="urn:microsoft.com/office/officeart/2005/8/layout/list1"/>
    <dgm:cxn modelId="{2BA77A27-5C57-4DE2-9855-77D0CF336E21}" type="presParOf" srcId="{CDFE8811-09C2-473D-9C6A-E25AC4BF641D}" destId="{D0C2415A-8701-47D3-AC90-39665027124C}" srcOrd="0" destOrd="0" presId="urn:microsoft.com/office/officeart/2005/8/layout/list1"/>
    <dgm:cxn modelId="{2409C982-42A4-4DC0-AFC4-ABECB10C666D}" type="presParOf" srcId="{CDFE8811-09C2-473D-9C6A-E25AC4BF641D}" destId="{9B3DC28B-F17F-4EDF-8750-F5B7FF056B4A}" srcOrd="1" destOrd="0" presId="urn:microsoft.com/office/officeart/2005/8/layout/list1"/>
    <dgm:cxn modelId="{3D2A0259-AEC7-42CA-AD0D-CB90EFE2F32F}" type="presParOf" srcId="{7E16C05E-168F-4357-86A8-FC2642CAC3DB}" destId="{CF96BD39-C57F-49EB-8B5F-DFCA653FA239}" srcOrd="5" destOrd="0" presId="urn:microsoft.com/office/officeart/2005/8/layout/list1"/>
    <dgm:cxn modelId="{97C7DBB5-9AD9-4250-BA04-3E2FA729BE5B}" type="presParOf" srcId="{7E16C05E-168F-4357-86A8-FC2642CAC3DB}" destId="{9CF47997-B0CD-4717-B544-C699AFA96636}" srcOrd="6" destOrd="0" presId="urn:microsoft.com/office/officeart/2005/8/layout/list1"/>
    <dgm:cxn modelId="{B39596C9-DA20-4EE5-871B-356BEC47347A}" type="presParOf" srcId="{7E16C05E-168F-4357-86A8-FC2642CAC3DB}" destId="{51A70A6C-E9D6-4782-9AE1-7C33595E4FC4}" srcOrd="7" destOrd="0" presId="urn:microsoft.com/office/officeart/2005/8/layout/list1"/>
    <dgm:cxn modelId="{4C1A0648-5E60-4082-9E18-FFE117D4656D}" type="presParOf" srcId="{7E16C05E-168F-4357-86A8-FC2642CAC3DB}" destId="{2BDD136A-1312-4A17-BE52-2357397B2532}" srcOrd="8" destOrd="0" presId="urn:microsoft.com/office/officeart/2005/8/layout/list1"/>
    <dgm:cxn modelId="{46F4CC55-0B35-4071-954D-8BCEED89889B}" type="presParOf" srcId="{2BDD136A-1312-4A17-BE52-2357397B2532}" destId="{B660AEBF-0216-4210-AFB4-6CD285323E01}" srcOrd="0" destOrd="0" presId="urn:microsoft.com/office/officeart/2005/8/layout/list1"/>
    <dgm:cxn modelId="{1069D0A3-A77F-4D41-AFF7-5592826B8F79}" type="presParOf" srcId="{2BDD136A-1312-4A17-BE52-2357397B2532}" destId="{32CA42C7-75A3-4710-9646-224D52CA071B}" srcOrd="1" destOrd="0" presId="urn:microsoft.com/office/officeart/2005/8/layout/list1"/>
    <dgm:cxn modelId="{C6F46D66-69AC-4B8F-97DB-62772FA91D88}" type="presParOf" srcId="{7E16C05E-168F-4357-86A8-FC2642CAC3DB}" destId="{B89B38B4-24AE-4C21-9865-663349078FE5}" srcOrd="9" destOrd="0" presId="urn:microsoft.com/office/officeart/2005/8/layout/list1"/>
    <dgm:cxn modelId="{6FF95385-5673-4AD9-BE4E-9FA137A75954}" type="presParOf" srcId="{7E16C05E-168F-4357-86A8-FC2642CAC3DB}" destId="{BF292196-50C2-4B47-BB45-D742E105EC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C6AEF7-FCD5-4B80-8689-CDC450E91C7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HN"/>
        </a:p>
      </dgm:t>
    </dgm:pt>
    <dgm:pt modelId="{C6B68631-0E6C-4F1F-B06F-A6767F495FF4}">
      <dgm:prSet custT="1"/>
      <dgm:spPr/>
      <dgm:t>
        <a:bodyPr/>
        <a:lstStyle/>
        <a:p>
          <a:r>
            <a:rPr lang="es-ES" sz="2400" dirty="0"/>
            <a:t>Nota o constancia del o los aliados  financieros, donde manifiestan el interés de </a:t>
          </a:r>
          <a:r>
            <a:rPr lang="es-ES" sz="2400" dirty="0" err="1"/>
            <a:t>co-financiar</a:t>
          </a:r>
          <a:r>
            <a:rPr lang="es-ES" sz="2400" dirty="0"/>
            <a:t> el plan de negocios.</a:t>
          </a:r>
          <a:endParaRPr lang="es-HN" sz="2400" dirty="0"/>
        </a:p>
      </dgm:t>
    </dgm:pt>
    <dgm:pt modelId="{4E6778AD-6ECD-4963-8E68-C81D57E5C984}" type="parTrans" cxnId="{E7AE231D-FCD6-430D-AC51-26AD515F45DC}">
      <dgm:prSet/>
      <dgm:spPr/>
      <dgm:t>
        <a:bodyPr/>
        <a:lstStyle/>
        <a:p>
          <a:endParaRPr lang="es-HN" sz="7200"/>
        </a:p>
      </dgm:t>
    </dgm:pt>
    <dgm:pt modelId="{D69DBA7E-E789-438E-AE59-D19EE36DA93D}" type="sibTrans" cxnId="{E7AE231D-FCD6-430D-AC51-26AD515F45DC}">
      <dgm:prSet/>
      <dgm:spPr/>
      <dgm:t>
        <a:bodyPr/>
        <a:lstStyle/>
        <a:p>
          <a:endParaRPr lang="es-HN" sz="7200"/>
        </a:p>
      </dgm:t>
    </dgm:pt>
    <dgm:pt modelId="{840D32BD-9907-4819-B3E1-954FEE8AF20B}">
      <dgm:prSet custT="1"/>
      <dgm:spPr/>
      <dgm:t>
        <a:bodyPr/>
        <a:lstStyle/>
        <a:p>
          <a:r>
            <a:rPr lang="es-ES" sz="2400" dirty="0"/>
            <a:t>Copia de la escritura pública o título en dominio pleno de las propiedades de la organización en donde se propone realizar las inversiones fijas con el plan de negocios.</a:t>
          </a:r>
          <a:endParaRPr lang="es-HN" sz="2400" dirty="0"/>
        </a:p>
      </dgm:t>
    </dgm:pt>
    <dgm:pt modelId="{F9B3E7D1-304B-43DB-9CCB-A02F1BBFFB35}" type="parTrans" cxnId="{EB142E65-2468-48C6-9541-E8D63756FF9E}">
      <dgm:prSet/>
      <dgm:spPr/>
      <dgm:t>
        <a:bodyPr/>
        <a:lstStyle/>
        <a:p>
          <a:endParaRPr lang="es-HN" sz="7200"/>
        </a:p>
      </dgm:t>
    </dgm:pt>
    <dgm:pt modelId="{15DAF113-0E40-4E56-991F-79F2ACBE064B}" type="sibTrans" cxnId="{EB142E65-2468-48C6-9541-E8D63756FF9E}">
      <dgm:prSet/>
      <dgm:spPr/>
      <dgm:t>
        <a:bodyPr/>
        <a:lstStyle/>
        <a:p>
          <a:endParaRPr lang="es-HN" sz="7200"/>
        </a:p>
      </dgm:t>
    </dgm:pt>
    <dgm:pt modelId="{7EA1D49B-DC42-4F78-9FFF-1B4F23B006AD}">
      <dgm:prSet custT="1"/>
      <dgm:spPr/>
      <dgm:t>
        <a:bodyPr/>
        <a:lstStyle/>
        <a:p>
          <a:r>
            <a:rPr lang="es-ES" sz="2400" dirty="0"/>
            <a:t>Constancia de registro de la membresía actualizada o evidencia de que se ha iniciado el proceso de inscripción.</a:t>
          </a:r>
          <a:endParaRPr lang="es-HN" sz="2400" dirty="0"/>
        </a:p>
      </dgm:t>
    </dgm:pt>
    <dgm:pt modelId="{CCDD3FEA-EE15-4CA2-AC12-D6BBAD33E00D}" type="parTrans" cxnId="{3020454D-4697-43A9-9EAF-AB897B03E2A0}">
      <dgm:prSet/>
      <dgm:spPr/>
      <dgm:t>
        <a:bodyPr/>
        <a:lstStyle/>
        <a:p>
          <a:endParaRPr lang="es-HN" sz="7200"/>
        </a:p>
      </dgm:t>
    </dgm:pt>
    <dgm:pt modelId="{C1667841-F8F8-45F5-9028-6BE51B52A5FA}" type="sibTrans" cxnId="{3020454D-4697-43A9-9EAF-AB897B03E2A0}">
      <dgm:prSet/>
      <dgm:spPr/>
      <dgm:t>
        <a:bodyPr/>
        <a:lstStyle/>
        <a:p>
          <a:endParaRPr lang="es-HN" sz="7200"/>
        </a:p>
      </dgm:t>
    </dgm:pt>
    <dgm:pt modelId="{67F7A413-13A7-4908-89EC-DA99AE963F4F}">
      <dgm:prSet custT="1"/>
      <dgm:spPr/>
      <dgm:t>
        <a:bodyPr/>
        <a:lstStyle/>
        <a:p>
          <a:r>
            <a:rPr lang="es-ES" sz="2400" dirty="0"/>
            <a:t>Nota o constancia extendida por el o los aliados comerciales, donde manifiestan el interés de establecer la alianza comercial.</a:t>
          </a:r>
          <a:endParaRPr lang="es-HN" sz="2400" dirty="0"/>
        </a:p>
      </dgm:t>
    </dgm:pt>
    <dgm:pt modelId="{3489D123-4726-432D-BAC6-919A943B374B}" type="parTrans" cxnId="{2B68C655-A87F-4521-9112-E051EC637263}">
      <dgm:prSet/>
      <dgm:spPr/>
      <dgm:t>
        <a:bodyPr/>
        <a:lstStyle/>
        <a:p>
          <a:endParaRPr lang="es-HN" sz="7200"/>
        </a:p>
      </dgm:t>
    </dgm:pt>
    <dgm:pt modelId="{A0EC663B-212D-49A1-B372-A68C9BF8A8EA}" type="sibTrans" cxnId="{2B68C655-A87F-4521-9112-E051EC637263}">
      <dgm:prSet/>
      <dgm:spPr/>
      <dgm:t>
        <a:bodyPr/>
        <a:lstStyle/>
        <a:p>
          <a:endParaRPr lang="es-HN" sz="7200"/>
        </a:p>
      </dgm:t>
    </dgm:pt>
    <dgm:pt modelId="{66494570-57B4-48A1-AEDF-A5AD21322032}" type="pres">
      <dgm:prSet presAssocID="{2BC6AEF7-FCD5-4B80-8689-CDC450E91C7C}" presName="diagram" presStyleCnt="0">
        <dgm:presLayoutVars>
          <dgm:dir/>
          <dgm:resizeHandles val="exact"/>
        </dgm:presLayoutVars>
      </dgm:prSet>
      <dgm:spPr/>
    </dgm:pt>
    <dgm:pt modelId="{6E47157A-A31E-47B7-8BD5-3B72AB6E8972}" type="pres">
      <dgm:prSet presAssocID="{67F7A413-13A7-4908-89EC-DA99AE963F4F}" presName="node" presStyleLbl="node1" presStyleIdx="0" presStyleCnt="4">
        <dgm:presLayoutVars>
          <dgm:bulletEnabled val="1"/>
        </dgm:presLayoutVars>
      </dgm:prSet>
      <dgm:spPr/>
    </dgm:pt>
    <dgm:pt modelId="{8E3B0972-5316-4E54-A062-80F158EA5E38}" type="pres">
      <dgm:prSet presAssocID="{A0EC663B-212D-49A1-B372-A68C9BF8A8EA}" presName="sibTrans" presStyleCnt="0"/>
      <dgm:spPr/>
    </dgm:pt>
    <dgm:pt modelId="{36CF95C1-09EF-4528-A47C-609D18F3944E}" type="pres">
      <dgm:prSet presAssocID="{C6B68631-0E6C-4F1F-B06F-A6767F495FF4}" presName="node" presStyleLbl="node1" presStyleIdx="1" presStyleCnt="4">
        <dgm:presLayoutVars>
          <dgm:bulletEnabled val="1"/>
        </dgm:presLayoutVars>
      </dgm:prSet>
      <dgm:spPr/>
    </dgm:pt>
    <dgm:pt modelId="{4B182BF3-3662-479F-BEDA-CE15AE35C64C}" type="pres">
      <dgm:prSet presAssocID="{D69DBA7E-E789-438E-AE59-D19EE36DA93D}" presName="sibTrans" presStyleCnt="0"/>
      <dgm:spPr/>
    </dgm:pt>
    <dgm:pt modelId="{D630BE43-80D7-4B48-BB28-7EAB78E20EE6}" type="pres">
      <dgm:prSet presAssocID="{840D32BD-9907-4819-B3E1-954FEE8AF20B}" presName="node" presStyleLbl="node1" presStyleIdx="2" presStyleCnt="4">
        <dgm:presLayoutVars>
          <dgm:bulletEnabled val="1"/>
        </dgm:presLayoutVars>
      </dgm:prSet>
      <dgm:spPr/>
    </dgm:pt>
    <dgm:pt modelId="{2715F6F7-E379-4FA4-99D4-6441C97C0980}" type="pres">
      <dgm:prSet presAssocID="{15DAF113-0E40-4E56-991F-79F2ACBE064B}" presName="sibTrans" presStyleCnt="0"/>
      <dgm:spPr/>
    </dgm:pt>
    <dgm:pt modelId="{073E48B4-A57F-4041-917D-603F14D2553E}" type="pres">
      <dgm:prSet presAssocID="{7EA1D49B-DC42-4F78-9FFF-1B4F23B006AD}" presName="node" presStyleLbl="node1" presStyleIdx="3" presStyleCnt="4">
        <dgm:presLayoutVars>
          <dgm:bulletEnabled val="1"/>
        </dgm:presLayoutVars>
      </dgm:prSet>
      <dgm:spPr/>
    </dgm:pt>
  </dgm:ptLst>
  <dgm:cxnLst>
    <dgm:cxn modelId="{059C3C1A-0C78-4ACF-9CAB-19FF1296E504}" type="presOf" srcId="{67F7A413-13A7-4908-89EC-DA99AE963F4F}" destId="{6E47157A-A31E-47B7-8BD5-3B72AB6E8972}" srcOrd="0" destOrd="0" presId="urn:microsoft.com/office/officeart/2005/8/layout/default"/>
    <dgm:cxn modelId="{E7AE231D-FCD6-430D-AC51-26AD515F45DC}" srcId="{2BC6AEF7-FCD5-4B80-8689-CDC450E91C7C}" destId="{C6B68631-0E6C-4F1F-B06F-A6767F495FF4}" srcOrd="1" destOrd="0" parTransId="{4E6778AD-6ECD-4963-8E68-C81D57E5C984}" sibTransId="{D69DBA7E-E789-438E-AE59-D19EE36DA93D}"/>
    <dgm:cxn modelId="{2051F92A-F250-4DDE-AA48-BF040DE4859D}" type="presOf" srcId="{840D32BD-9907-4819-B3E1-954FEE8AF20B}" destId="{D630BE43-80D7-4B48-BB28-7EAB78E20EE6}" srcOrd="0" destOrd="0" presId="urn:microsoft.com/office/officeart/2005/8/layout/default"/>
    <dgm:cxn modelId="{EB142E65-2468-48C6-9541-E8D63756FF9E}" srcId="{2BC6AEF7-FCD5-4B80-8689-CDC450E91C7C}" destId="{840D32BD-9907-4819-B3E1-954FEE8AF20B}" srcOrd="2" destOrd="0" parTransId="{F9B3E7D1-304B-43DB-9CCB-A02F1BBFFB35}" sibTransId="{15DAF113-0E40-4E56-991F-79F2ACBE064B}"/>
    <dgm:cxn modelId="{BF253E45-484A-4EF0-98E2-13A8D2FF2819}" type="presOf" srcId="{2BC6AEF7-FCD5-4B80-8689-CDC450E91C7C}" destId="{66494570-57B4-48A1-AEDF-A5AD21322032}" srcOrd="0" destOrd="0" presId="urn:microsoft.com/office/officeart/2005/8/layout/default"/>
    <dgm:cxn modelId="{3020454D-4697-43A9-9EAF-AB897B03E2A0}" srcId="{2BC6AEF7-FCD5-4B80-8689-CDC450E91C7C}" destId="{7EA1D49B-DC42-4F78-9FFF-1B4F23B006AD}" srcOrd="3" destOrd="0" parTransId="{CCDD3FEA-EE15-4CA2-AC12-D6BBAD33E00D}" sibTransId="{C1667841-F8F8-45F5-9028-6BE51B52A5FA}"/>
    <dgm:cxn modelId="{399CE671-0E82-4AC3-97FE-A3FFBD7C36C1}" type="presOf" srcId="{C6B68631-0E6C-4F1F-B06F-A6767F495FF4}" destId="{36CF95C1-09EF-4528-A47C-609D18F3944E}" srcOrd="0" destOrd="0" presId="urn:microsoft.com/office/officeart/2005/8/layout/default"/>
    <dgm:cxn modelId="{2B68C655-A87F-4521-9112-E051EC637263}" srcId="{2BC6AEF7-FCD5-4B80-8689-CDC450E91C7C}" destId="{67F7A413-13A7-4908-89EC-DA99AE963F4F}" srcOrd="0" destOrd="0" parTransId="{3489D123-4726-432D-BAC6-919A943B374B}" sibTransId="{A0EC663B-212D-49A1-B372-A68C9BF8A8EA}"/>
    <dgm:cxn modelId="{4EBDE782-2396-4EB7-8B99-77BFB747FC91}" type="presOf" srcId="{7EA1D49B-DC42-4F78-9FFF-1B4F23B006AD}" destId="{073E48B4-A57F-4041-917D-603F14D2553E}" srcOrd="0" destOrd="0" presId="urn:microsoft.com/office/officeart/2005/8/layout/default"/>
    <dgm:cxn modelId="{CBEC60A4-6038-4BC5-9D7A-5FA83C40418B}" type="presParOf" srcId="{66494570-57B4-48A1-AEDF-A5AD21322032}" destId="{6E47157A-A31E-47B7-8BD5-3B72AB6E8972}" srcOrd="0" destOrd="0" presId="urn:microsoft.com/office/officeart/2005/8/layout/default"/>
    <dgm:cxn modelId="{049D74B3-084A-4CEB-8C0B-E9BCAEF1EE8B}" type="presParOf" srcId="{66494570-57B4-48A1-AEDF-A5AD21322032}" destId="{8E3B0972-5316-4E54-A062-80F158EA5E38}" srcOrd="1" destOrd="0" presId="urn:microsoft.com/office/officeart/2005/8/layout/default"/>
    <dgm:cxn modelId="{A153ECCB-82B2-44C3-81DF-ADB7B3344943}" type="presParOf" srcId="{66494570-57B4-48A1-AEDF-A5AD21322032}" destId="{36CF95C1-09EF-4528-A47C-609D18F3944E}" srcOrd="2" destOrd="0" presId="urn:microsoft.com/office/officeart/2005/8/layout/default"/>
    <dgm:cxn modelId="{6E416D05-02B0-4347-B66E-503F387BB3C0}" type="presParOf" srcId="{66494570-57B4-48A1-AEDF-A5AD21322032}" destId="{4B182BF3-3662-479F-BEDA-CE15AE35C64C}" srcOrd="3" destOrd="0" presId="urn:microsoft.com/office/officeart/2005/8/layout/default"/>
    <dgm:cxn modelId="{DBBEE94C-90B9-422B-8603-DC59771324DA}" type="presParOf" srcId="{66494570-57B4-48A1-AEDF-A5AD21322032}" destId="{D630BE43-80D7-4B48-BB28-7EAB78E20EE6}" srcOrd="4" destOrd="0" presId="urn:microsoft.com/office/officeart/2005/8/layout/default"/>
    <dgm:cxn modelId="{2E971868-450A-4F90-95E4-02BCDA28E5F7}" type="presParOf" srcId="{66494570-57B4-48A1-AEDF-A5AD21322032}" destId="{2715F6F7-E379-4FA4-99D4-6441C97C0980}" srcOrd="5" destOrd="0" presId="urn:microsoft.com/office/officeart/2005/8/layout/default"/>
    <dgm:cxn modelId="{0DCEA356-3ECF-4BB8-9672-3C3D68B35B34}" type="presParOf" srcId="{66494570-57B4-48A1-AEDF-A5AD21322032}" destId="{073E48B4-A57F-4041-917D-603F14D2553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6B35D0-A4E0-48EC-ADFA-A3702F0E92B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HN"/>
        </a:p>
      </dgm:t>
    </dgm:pt>
    <dgm:pt modelId="{855F78B5-D17E-4ACA-B2D4-112D27704F1D}">
      <dgm:prSet custT="1"/>
      <dgm:spPr/>
      <dgm:t>
        <a:bodyPr/>
        <a:lstStyle/>
        <a:p>
          <a:r>
            <a:rPr lang="es-ES" sz="2400" dirty="0"/>
            <a:t>Estados Financieros:</a:t>
          </a:r>
        </a:p>
        <a:p>
          <a:r>
            <a:rPr lang="es-ES" sz="2400" dirty="0"/>
            <a:t>Estados de Resultados y Balance General del último año firmado por un perito o contador colegiado. </a:t>
          </a:r>
          <a:endParaRPr lang="es-HN" sz="2400" dirty="0"/>
        </a:p>
      </dgm:t>
    </dgm:pt>
    <dgm:pt modelId="{8AEC820F-0B4F-4B28-AFDE-30A64219EEA0}" type="parTrans" cxnId="{C56B59F6-9442-4D09-B082-5F57786F792E}">
      <dgm:prSet/>
      <dgm:spPr/>
      <dgm:t>
        <a:bodyPr/>
        <a:lstStyle/>
        <a:p>
          <a:endParaRPr lang="es-HN"/>
        </a:p>
      </dgm:t>
    </dgm:pt>
    <dgm:pt modelId="{FF383AEF-E030-4E53-8AAA-70008C84FF97}" type="sibTrans" cxnId="{C56B59F6-9442-4D09-B082-5F57786F792E}">
      <dgm:prSet/>
      <dgm:spPr/>
      <dgm:t>
        <a:bodyPr/>
        <a:lstStyle/>
        <a:p>
          <a:endParaRPr lang="es-HN"/>
        </a:p>
      </dgm:t>
    </dgm:pt>
    <dgm:pt modelId="{A36C5614-FFD8-42C5-899D-9C568A2F5411}">
      <dgm:prSet custT="1"/>
      <dgm:spPr/>
      <dgm:t>
        <a:bodyPr/>
        <a:lstStyle/>
        <a:p>
          <a:r>
            <a:rPr lang="es-ES" sz="2700" dirty="0"/>
            <a:t>Licenciamiento ambiental: </a:t>
          </a:r>
        </a:p>
        <a:p>
          <a:r>
            <a:rPr lang="es-ES" sz="2400" dirty="0"/>
            <a:t>De acuerdo con la situación actual de la OPR presentar uno de los siguientes documentos:</a:t>
          </a:r>
          <a:endParaRPr lang="es-HN" sz="2400" dirty="0"/>
        </a:p>
      </dgm:t>
    </dgm:pt>
    <dgm:pt modelId="{37971602-D534-4CDE-8F23-7F467D5776CE}" type="parTrans" cxnId="{9DA3597A-ECDC-4BAA-A6E1-F8D916ACAAEC}">
      <dgm:prSet/>
      <dgm:spPr/>
      <dgm:t>
        <a:bodyPr/>
        <a:lstStyle/>
        <a:p>
          <a:endParaRPr lang="es-HN"/>
        </a:p>
      </dgm:t>
    </dgm:pt>
    <dgm:pt modelId="{3198A384-6E19-4853-ADCA-9E2687D2B6EF}" type="sibTrans" cxnId="{9DA3597A-ECDC-4BAA-A6E1-F8D916ACAAEC}">
      <dgm:prSet/>
      <dgm:spPr/>
      <dgm:t>
        <a:bodyPr/>
        <a:lstStyle/>
        <a:p>
          <a:endParaRPr lang="es-HN"/>
        </a:p>
      </dgm:t>
    </dgm:pt>
    <dgm:pt modelId="{0FD64BE9-9BA6-4379-8B49-CE0095A7D307}">
      <dgm:prSet custT="1"/>
      <dgm:spPr/>
      <dgm:t>
        <a:bodyPr/>
        <a:lstStyle/>
        <a:p>
          <a:r>
            <a:rPr lang="es-ES" sz="1600" dirty="0"/>
            <a:t>Copia de la licencia ambiental vigente (si tiene).</a:t>
          </a:r>
          <a:endParaRPr lang="es-HN" sz="1600" dirty="0"/>
        </a:p>
      </dgm:t>
    </dgm:pt>
    <dgm:pt modelId="{E23E22DF-F1FB-4CCB-82DD-C4986B9C186E}" type="parTrans" cxnId="{43687B46-BB35-49E4-B991-224FFA6B565E}">
      <dgm:prSet/>
      <dgm:spPr/>
      <dgm:t>
        <a:bodyPr/>
        <a:lstStyle/>
        <a:p>
          <a:endParaRPr lang="es-HN"/>
        </a:p>
      </dgm:t>
    </dgm:pt>
    <dgm:pt modelId="{DB359056-8D0F-4281-A865-A129BB44298A}" type="sibTrans" cxnId="{43687B46-BB35-49E4-B991-224FFA6B565E}">
      <dgm:prSet/>
      <dgm:spPr/>
      <dgm:t>
        <a:bodyPr/>
        <a:lstStyle/>
        <a:p>
          <a:endParaRPr lang="es-HN"/>
        </a:p>
      </dgm:t>
    </dgm:pt>
    <dgm:pt modelId="{D90B03A9-A11B-46FA-8085-94DDA24E6AB7}">
      <dgm:prSet custT="1"/>
      <dgm:spPr/>
      <dgm:t>
        <a:bodyPr/>
        <a:lstStyle/>
        <a:p>
          <a:r>
            <a:rPr lang="es-ES" sz="1600" dirty="0"/>
            <a:t>Copia de la constancia de no requerir licencia ambiental (si tiene).</a:t>
          </a:r>
          <a:endParaRPr lang="es-HN" sz="1600" dirty="0"/>
        </a:p>
      </dgm:t>
    </dgm:pt>
    <dgm:pt modelId="{2DF1E8FF-DAB4-4706-92DF-C14CE112FE61}" type="parTrans" cxnId="{DD6C9290-4B52-4C0B-93C2-2CFFA896D963}">
      <dgm:prSet/>
      <dgm:spPr/>
      <dgm:t>
        <a:bodyPr/>
        <a:lstStyle/>
        <a:p>
          <a:endParaRPr lang="es-HN"/>
        </a:p>
      </dgm:t>
    </dgm:pt>
    <dgm:pt modelId="{A67CD383-05BF-40A1-BCDE-2CAAE90E364F}" type="sibTrans" cxnId="{DD6C9290-4B52-4C0B-93C2-2CFFA896D963}">
      <dgm:prSet/>
      <dgm:spPr/>
      <dgm:t>
        <a:bodyPr/>
        <a:lstStyle/>
        <a:p>
          <a:endParaRPr lang="es-HN"/>
        </a:p>
      </dgm:t>
    </dgm:pt>
    <dgm:pt modelId="{E85946F6-E764-4201-BF97-B3502F1DEEDE}">
      <dgm:prSet custT="1"/>
      <dgm:spPr/>
      <dgm:t>
        <a:bodyPr/>
        <a:lstStyle/>
        <a:p>
          <a:r>
            <a:rPr lang="es-ES" sz="1600" dirty="0"/>
            <a:t>Si no tiene nada de lo anterior, certificación de punto de acta de la reunión de Junta Directiva, dónde expresan compromiso para iniciar el proceso de licenciamiento ambiental en el marco de la ejecución del plan de negocios.</a:t>
          </a:r>
          <a:endParaRPr lang="es-HN" sz="1600" dirty="0"/>
        </a:p>
      </dgm:t>
    </dgm:pt>
    <dgm:pt modelId="{D2494506-BDF1-4F86-A1AF-3B60F390F42B}" type="parTrans" cxnId="{2BD917EF-9E5A-4C68-AF4C-299B5EE28E44}">
      <dgm:prSet/>
      <dgm:spPr/>
      <dgm:t>
        <a:bodyPr/>
        <a:lstStyle/>
        <a:p>
          <a:endParaRPr lang="es-HN"/>
        </a:p>
      </dgm:t>
    </dgm:pt>
    <dgm:pt modelId="{D904C8A2-AB9D-4936-A827-393FB55DEBAB}" type="sibTrans" cxnId="{2BD917EF-9E5A-4C68-AF4C-299B5EE28E44}">
      <dgm:prSet/>
      <dgm:spPr/>
      <dgm:t>
        <a:bodyPr/>
        <a:lstStyle/>
        <a:p>
          <a:endParaRPr lang="es-HN"/>
        </a:p>
      </dgm:t>
    </dgm:pt>
    <dgm:pt modelId="{8B8A77F1-5AC6-478E-8559-6AA27B79A2C0}">
      <dgm:prSet custT="1"/>
      <dgm:spPr/>
      <dgm:t>
        <a:bodyPr/>
        <a:lstStyle/>
        <a:p>
          <a:pPr>
            <a:buFont typeface="+mj-lt"/>
            <a:buAutoNum type="alphaLcParenR"/>
          </a:pPr>
          <a:r>
            <a:rPr lang="es-HN" sz="2400" dirty="0"/>
            <a:t>Copia de la constancia de inscripción de la Junta Directiva de la OPR en el órgano competente.</a:t>
          </a:r>
        </a:p>
      </dgm:t>
    </dgm:pt>
    <dgm:pt modelId="{8AC7B584-D8C2-47F7-9F82-9B3755B9F6A2}" type="parTrans" cxnId="{63DF367D-80CD-43F5-ADD2-7D28DB8EAF45}">
      <dgm:prSet/>
      <dgm:spPr/>
      <dgm:t>
        <a:bodyPr/>
        <a:lstStyle/>
        <a:p>
          <a:endParaRPr lang="es-HN"/>
        </a:p>
      </dgm:t>
    </dgm:pt>
    <dgm:pt modelId="{B1318B60-D1D4-4710-B2AA-E3F746D740A4}" type="sibTrans" cxnId="{63DF367D-80CD-43F5-ADD2-7D28DB8EAF45}">
      <dgm:prSet/>
      <dgm:spPr/>
      <dgm:t>
        <a:bodyPr/>
        <a:lstStyle/>
        <a:p>
          <a:endParaRPr lang="es-HN"/>
        </a:p>
      </dgm:t>
    </dgm:pt>
    <dgm:pt modelId="{9CE3E717-2E3F-4C08-913C-E748BBB7E730}" type="pres">
      <dgm:prSet presAssocID="{F36B35D0-A4E0-48EC-ADFA-A3702F0E92BA}" presName="linear" presStyleCnt="0">
        <dgm:presLayoutVars>
          <dgm:animLvl val="lvl"/>
          <dgm:resizeHandles val="exact"/>
        </dgm:presLayoutVars>
      </dgm:prSet>
      <dgm:spPr/>
    </dgm:pt>
    <dgm:pt modelId="{C3617223-4138-49EE-B2DA-0157FFE6C94E}" type="pres">
      <dgm:prSet presAssocID="{8B8A77F1-5AC6-478E-8559-6AA27B79A2C0}" presName="parentText" presStyleLbl="node1" presStyleIdx="0" presStyleCnt="3" custLinFactY="-12348" custLinFactNeighborY="-100000">
        <dgm:presLayoutVars>
          <dgm:chMax val="0"/>
          <dgm:bulletEnabled val="1"/>
        </dgm:presLayoutVars>
      </dgm:prSet>
      <dgm:spPr/>
    </dgm:pt>
    <dgm:pt modelId="{956FACB7-D174-4A82-8A8F-9EEE1DA4B69A}" type="pres">
      <dgm:prSet presAssocID="{B1318B60-D1D4-4710-B2AA-E3F746D740A4}" presName="spacer" presStyleCnt="0"/>
      <dgm:spPr/>
    </dgm:pt>
    <dgm:pt modelId="{6508925E-C9FA-42C8-963B-F35FC9116C4F}" type="pres">
      <dgm:prSet presAssocID="{855F78B5-D17E-4ACA-B2D4-112D27704F1D}" presName="parentText" presStyleLbl="node1" presStyleIdx="1" presStyleCnt="3">
        <dgm:presLayoutVars>
          <dgm:chMax val="0"/>
          <dgm:bulletEnabled val="1"/>
        </dgm:presLayoutVars>
      </dgm:prSet>
      <dgm:spPr/>
    </dgm:pt>
    <dgm:pt modelId="{79305B85-64A1-41D6-B158-82F1AE444C64}" type="pres">
      <dgm:prSet presAssocID="{FF383AEF-E030-4E53-8AAA-70008C84FF97}" presName="spacer" presStyleCnt="0"/>
      <dgm:spPr/>
    </dgm:pt>
    <dgm:pt modelId="{87FD6697-B786-4C30-9683-7029EAEB9304}" type="pres">
      <dgm:prSet presAssocID="{A36C5614-FFD8-42C5-899D-9C568A2F5411}" presName="parentText" presStyleLbl="node1" presStyleIdx="2" presStyleCnt="3" custLinFactNeighborY="883">
        <dgm:presLayoutVars>
          <dgm:chMax val="0"/>
          <dgm:bulletEnabled val="1"/>
        </dgm:presLayoutVars>
      </dgm:prSet>
      <dgm:spPr/>
    </dgm:pt>
    <dgm:pt modelId="{BE935D92-C19C-4A85-AD45-CFD02C2A5BC7}" type="pres">
      <dgm:prSet presAssocID="{A36C5614-FFD8-42C5-899D-9C568A2F5411}" presName="childText" presStyleLbl="revTx" presStyleIdx="0" presStyleCnt="1" custScaleY="126176">
        <dgm:presLayoutVars>
          <dgm:bulletEnabled val="1"/>
        </dgm:presLayoutVars>
      </dgm:prSet>
      <dgm:spPr/>
    </dgm:pt>
  </dgm:ptLst>
  <dgm:cxnLst>
    <dgm:cxn modelId="{2183795D-1485-4F35-9891-351A387FEAF5}" type="presOf" srcId="{8B8A77F1-5AC6-478E-8559-6AA27B79A2C0}" destId="{C3617223-4138-49EE-B2DA-0157FFE6C94E}" srcOrd="0" destOrd="0" presId="urn:microsoft.com/office/officeart/2005/8/layout/vList2"/>
    <dgm:cxn modelId="{43687B46-BB35-49E4-B991-224FFA6B565E}" srcId="{A36C5614-FFD8-42C5-899D-9C568A2F5411}" destId="{0FD64BE9-9BA6-4379-8B49-CE0095A7D307}" srcOrd="0" destOrd="0" parTransId="{E23E22DF-F1FB-4CCB-82DD-C4986B9C186E}" sibTransId="{DB359056-8D0F-4281-A865-A129BB44298A}"/>
    <dgm:cxn modelId="{3F5F8277-29AF-4C4A-B6C1-FF4852733F0A}" type="presOf" srcId="{D90B03A9-A11B-46FA-8085-94DDA24E6AB7}" destId="{BE935D92-C19C-4A85-AD45-CFD02C2A5BC7}" srcOrd="0" destOrd="1" presId="urn:microsoft.com/office/officeart/2005/8/layout/vList2"/>
    <dgm:cxn modelId="{9DA3597A-ECDC-4BAA-A6E1-F8D916ACAAEC}" srcId="{F36B35D0-A4E0-48EC-ADFA-A3702F0E92BA}" destId="{A36C5614-FFD8-42C5-899D-9C568A2F5411}" srcOrd="2" destOrd="0" parTransId="{37971602-D534-4CDE-8F23-7F467D5776CE}" sibTransId="{3198A384-6E19-4853-ADCA-9E2687D2B6EF}"/>
    <dgm:cxn modelId="{63DF367D-80CD-43F5-ADD2-7D28DB8EAF45}" srcId="{F36B35D0-A4E0-48EC-ADFA-A3702F0E92BA}" destId="{8B8A77F1-5AC6-478E-8559-6AA27B79A2C0}" srcOrd="0" destOrd="0" parTransId="{8AC7B584-D8C2-47F7-9F82-9B3755B9F6A2}" sibTransId="{B1318B60-D1D4-4710-B2AA-E3F746D740A4}"/>
    <dgm:cxn modelId="{DD6C9290-4B52-4C0B-93C2-2CFFA896D963}" srcId="{A36C5614-FFD8-42C5-899D-9C568A2F5411}" destId="{D90B03A9-A11B-46FA-8085-94DDA24E6AB7}" srcOrd="1" destOrd="0" parTransId="{2DF1E8FF-DAB4-4706-92DF-C14CE112FE61}" sibTransId="{A67CD383-05BF-40A1-BCDE-2CAAE90E364F}"/>
    <dgm:cxn modelId="{D64C89A4-9277-4072-BEDD-B81796B1C607}" type="presOf" srcId="{A36C5614-FFD8-42C5-899D-9C568A2F5411}" destId="{87FD6697-B786-4C30-9683-7029EAEB9304}" srcOrd="0" destOrd="0" presId="urn:microsoft.com/office/officeart/2005/8/layout/vList2"/>
    <dgm:cxn modelId="{948D55BB-C95E-4BE7-9981-35431EA1DEDE}" type="presOf" srcId="{0FD64BE9-9BA6-4379-8B49-CE0095A7D307}" destId="{BE935D92-C19C-4A85-AD45-CFD02C2A5BC7}" srcOrd="0" destOrd="0" presId="urn:microsoft.com/office/officeart/2005/8/layout/vList2"/>
    <dgm:cxn modelId="{AAC01FC7-4413-4388-A184-B04E4DF0AF1D}" type="presOf" srcId="{E85946F6-E764-4201-BF97-B3502F1DEEDE}" destId="{BE935D92-C19C-4A85-AD45-CFD02C2A5BC7}" srcOrd="0" destOrd="2" presId="urn:microsoft.com/office/officeart/2005/8/layout/vList2"/>
    <dgm:cxn modelId="{AC5C79C8-369A-4951-8A17-127C8E8F5378}" type="presOf" srcId="{F36B35D0-A4E0-48EC-ADFA-A3702F0E92BA}" destId="{9CE3E717-2E3F-4C08-913C-E748BBB7E730}" srcOrd="0" destOrd="0" presId="urn:microsoft.com/office/officeart/2005/8/layout/vList2"/>
    <dgm:cxn modelId="{57D3E1D0-3717-4C05-84EB-5B62FB5EB01E}" type="presOf" srcId="{855F78B5-D17E-4ACA-B2D4-112D27704F1D}" destId="{6508925E-C9FA-42C8-963B-F35FC9116C4F}" srcOrd="0" destOrd="0" presId="urn:microsoft.com/office/officeart/2005/8/layout/vList2"/>
    <dgm:cxn modelId="{2BD917EF-9E5A-4C68-AF4C-299B5EE28E44}" srcId="{A36C5614-FFD8-42C5-899D-9C568A2F5411}" destId="{E85946F6-E764-4201-BF97-B3502F1DEEDE}" srcOrd="2" destOrd="0" parTransId="{D2494506-BDF1-4F86-A1AF-3B60F390F42B}" sibTransId="{D904C8A2-AB9D-4936-A827-393FB55DEBAB}"/>
    <dgm:cxn modelId="{C56B59F6-9442-4D09-B082-5F57786F792E}" srcId="{F36B35D0-A4E0-48EC-ADFA-A3702F0E92BA}" destId="{855F78B5-D17E-4ACA-B2D4-112D27704F1D}" srcOrd="1" destOrd="0" parTransId="{8AEC820F-0B4F-4B28-AFDE-30A64219EEA0}" sibTransId="{FF383AEF-E030-4E53-8AAA-70008C84FF97}"/>
    <dgm:cxn modelId="{3A143506-D2DE-429D-B2FB-5E46D8BE08EE}" type="presParOf" srcId="{9CE3E717-2E3F-4C08-913C-E748BBB7E730}" destId="{C3617223-4138-49EE-B2DA-0157FFE6C94E}" srcOrd="0" destOrd="0" presId="urn:microsoft.com/office/officeart/2005/8/layout/vList2"/>
    <dgm:cxn modelId="{583B3026-7C35-4A27-8BB8-573BB0D6E557}" type="presParOf" srcId="{9CE3E717-2E3F-4C08-913C-E748BBB7E730}" destId="{956FACB7-D174-4A82-8A8F-9EEE1DA4B69A}" srcOrd="1" destOrd="0" presId="urn:microsoft.com/office/officeart/2005/8/layout/vList2"/>
    <dgm:cxn modelId="{0590D8DA-815A-4E8E-B022-977F114B198C}" type="presParOf" srcId="{9CE3E717-2E3F-4C08-913C-E748BBB7E730}" destId="{6508925E-C9FA-42C8-963B-F35FC9116C4F}" srcOrd="2" destOrd="0" presId="urn:microsoft.com/office/officeart/2005/8/layout/vList2"/>
    <dgm:cxn modelId="{A949BA6C-4CE7-48D6-9382-92C84AD59A0B}" type="presParOf" srcId="{9CE3E717-2E3F-4C08-913C-E748BBB7E730}" destId="{79305B85-64A1-41D6-B158-82F1AE444C64}" srcOrd="3" destOrd="0" presId="urn:microsoft.com/office/officeart/2005/8/layout/vList2"/>
    <dgm:cxn modelId="{69126933-DE83-469A-B68E-19B4A2F0C313}" type="presParOf" srcId="{9CE3E717-2E3F-4C08-913C-E748BBB7E730}" destId="{87FD6697-B786-4C30-9683-7029EAEB9304}" srcOrd="4" destOrd="0" presId="urn:microsoft.com/office/officeart/2005/8/layout/vList2"/>
    <dgm:cxn modelId="{3BEDC243-AF7E-4274-B5DE-36914CB61BF9}" type="presParOf" srcId="{9CE3E717-2E3F-4C08-913C-E748BBB7E730}" destId="{BE935D92-C19C-4A85-AD45-CFD02C2A5BC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DADC14-7A34-4263-ACBB-93890DA88251}"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s-MX"/>
        </a:p>
      </dgm:t>
    </dgm:pt>
    <dgm:pt modelId="{6011AD6A-9EF1-4EA5-9706-86BBE18AE3A2}">
      <dgm:prSet/>
      <dgm:spPr/>
      <dgm:t>
        <a:bodyPr/>
        <a:lstStyle/>
        <a:p>
          <a:r>
            <a:rPr lang="es-ES" b="1" dirty="0"/>
            <a:t>70 puntos </a:t>
          </a:r>
          <a:endParaRPr lang="es-MX" b="1" dirty="0"/>
        </a:p>
      </dgm:t>
    </dgm:pt>
    <dgm:pt modelId="{F9DE387B-08BD-4316-9702-06DFA53C28A2}" type="parTrans" cxnId="{519CDD16-8468-4671-9D8D-74E0A9A5F8CA}">
      <dgm:prSet/>
      <dgm:spPr/>
      <dgm:t>
        <a:bodyPr/>
        <a:lstStyle/>
        <a:p>
          <a:endParaRPr lang="es-MX"/>
        </a:p>
      </dgm:t>
    </dgm:pt>
    <dgm:pt modelId="{2EFAAD45-1FFA-40AA-8756-412071A11B42}" type="sibTrans" cxnId="{519CDD16-8468-4671-9D8D-74E0A9A5F8CA}">
      <dgm:prSet/>
      <dgm:spPr/>
      <dgm:t>
        <a:bodyPr/>
        <a:lstStyle/>
        <a:p>
          <a:endParaRPr lang="es-MX"/>
        </a:p>
      </dgm:t>
    </dgm:pt>
    <dgm:pt modelId="{3D37451E-6576-4B23-A684-1404D892788A}">
      <dgm:prSet custT="1"/>
      <dgm:spPr>
        <a:solidFill>
          <a:schemeClr val="accent4"/>
        </a:solidFill>
      </dgm:spPr>
      <dgm:t>
        <a:bodyPr/>
        <a:lstStyle/>
        <a:p>
          <a:pPr rtl="0"/>
          <a:r>
            <a:rPr lang="es-ES" sz="1900" b="1" dirty="0"/>
            <a:t>APROBADO</a:t>
          </a:r>
          <a:endParaRPr lang="es-MX" sz="1900" b="1" dirty="0"/>
        </a:p>
      </dgm:t>
    </dgm:pt>
    <dgm:pt modelId="{BE593E01-5371-48EA-B7BA-848D2C3AC38A}" type="parTrans" cxnId="{15A48DC6-4BC2-4888-9B1E-298697B01045}">
      <dgm:prSet/>
      <dgm:spPr/>
      <dgm:t>
        <a:bodyPr/>
        <a:lstStyle/>
        <a:p>
          <a:endParaRPr lang="es-MX"/>
        </a:p>
      </dgm:t>
    </dgm:pt>
    <dgm:pt modelId="{B1EA9A3D-C3FF-43C0-A417-9EA366775046}" type="sibTrans" cxnId="{15A48DC6-4BC2-4888-9B1E-298697B01045}">
      <dgm:prSet/>
      <dgm:spPr/>
      <dgm:t>
        <a:bodyPr/>
        <a:lstStyle/>
        <a:p>
          <a:endParaRPr lang="es-MX"/>
        </a:p>
      </dgm:t>
    </dgm:pt>
    <dgm:pt modelId="{04A4AD54-ECA2-4FAA-A0A4-8A3F2C724092}">
      <dgm:prSet phldrT="[Texto]"/>
      <dgm:spPr/>
      <dgm:t>
        <a:bodyPr/>
        <a:lstStyle/>
        <a:p>
          <a:r>
            <a:rPr lang="es-ES" b="1" dirty="0"/>
            <a:t>60 y 69 puntos </a:t>
          </a:r>
          <a:endParaRPr lang="es-MX" b="1" dirty="0"/>
        </a:p>
      </dgm:t>
    </dgm:pt>
    <dgm:pt modelId="{08B0BD14-A4B8-4B21-A98E-91649C315E34}" type="parTrans" cxnId="{1C91EB90-C691-485A-B75A-2333C97E7846}">
      <dgm:prSet/>
      <dgm:spPr/>
      <dgm:t>
        <a:bodyPr/>
        <a:lstStyle/>
        <a:p>
          <a:endParaRPr lang="es-MX"/>
        </a:p>
      </dgm:t>
    </dgm:pt>
    <dgm:pt modelId="{C746F8AC-1172-48B1-BE6E-7536303DCD2E}" type="sibTrans" cxnId="{1C91EB90-C691-485A-B75A-2333C97E7846}">
      <dgm:prSet/>
      <dgm:spPr/>
      <dgm:t>
        <a:bodyPr/>
        <a:lstStyle/>
        <a:p>
          <a:endParaRPr lang="es-MX"/>
        </a:p>
      </dgm:t>
    </dgm:pt>
    <dgm:pt modelId="{AAABD7C5-8E17-450C-87A4-BF2E5524E104}">
      <dgm:prSet custT="1"/>
      <dgm:spPr>
        <a:solidFill>
          <a:schemeClr val="accent6"/>
        </a:solidFill>
      </dgm:spPr>
      <dgm:t>
        <a:bodyPr/>
        <a:lstStyle/>
        <a:p>
          <a:pPr rtl="0"/>
          <a:r>
            <a:rPr lang="es-ES" sz="1900" b="1" dirty="0"/>
            <a:t>SUBSANACIÓN</a:t>
          </a:r>
          <a:endParaRPr lang="es-MX" sz="1900" b="1" dirty="0"/>
        </a:p>
      </dgm:t>
    </dgm:pt>
    <dgm:pt modelId="{59B84A81-0A10-47BA-B172-7E545F6ECE82}" type="parTrans" cxnId="{CF7ED011-2605-4049-88A4-0068AA670C81}">
      <dgm:prSet/>
      <dgm:spPr/>
      <dgm:t>
        <a:bodyPr/>
        <a:lstStyle/>
        <a:p>
          <a:endParaRPr lang="es-MX"/>
        </a:p>
      </dgm:t>
    </dgm:pt>
    <dgm:pt modelId="{FB5DCAEA-1DD9-4078-B824-073D7A013B63}" type="sibTrans" cxnId="{CF7ED011-2605-4049-88A4-0068AA670C81}">
      <dgm:prSet/>
      <dgm:spPr/>
      <dgm:t>
        <a:bodyPr/>
        <a:lstStyle/>
        <a:p>
          <a:endParaRPr lang="es-MX"/>
        </a:p>
      </dgm:t>
    </dgm:pt>
    <dgm:pt modelId="{29AA71AD-8E69-419D-866D-E8C37F859281}">
      <dgm:prSet/>
      <dgm:spPr/>
      <dgm:t>
        <a:bodyPr/>
        <a:lstStyle/>
        <a:p>
          <a:r>
            <a:rPr lang="es-ES" b="1" dirty="0"/>
            <a:t>- 60 puntos </a:t>
          </a:r>
          <a:endParaRPr lang="es-MX" b="1" dirty="0"/>
        </a:p>
      </dgm:t>
    </dgm:pt>
    <dgm:pt modelId="{DCFB7F07-1E84-4DC2-8342-99B8A1B7D814}" type="parTrans" cxnId="{C0698C15-D608-4C01-88F5-B1386114F8BC}">
      <dgm:prSet/>
      <dgm:spPr/>
      <dgm:t>
        <a:bodyPr/>
        <a:lstStyle/>
        <a:p>
          <a:endParaRPr lang="es-MX"/>
        </a:p>
      </dgm:t>
    </dgm:pt>
    <dgm:pt modelId="{F70DEE8A-F5BA-4583-AEC4-5599C223BD48}" type="sibTrans" cxnId="{C0698C15-D608-4C01-88F5-B1386114F8BC}">
      <dgm:prSet/>
      <dgm:spPr/>
      <dgm:t>
        <a:bodyPr/>
        <a:lstStyle/>
        <a:p>
          <a:endParaRPr lang="es-MX"/>
        </a:p>
      </dgm:t>
    </dgm:pt>
    <dgm:pt modelId="{4459A415-8392-436C-8734-FC568FF5EE35}">
      <dgm:prSet custT="1"/>
      <dgm:spPr>
        <a:solidFill>
          <a:srgbClr val="00B0F0"/>
        </a:solidFill>
      </dgm:spPr>
      <dgm:t>
        <a:bodyPr/>
        <a:lstStyle/>
        <a:p>
          <a:pPr rtl="0"/>
          <a:r>
            <a:rPr lang="es-ES" sz="1900" b="1" dirty="0"/>
            <a:t>NO APROBADO</a:t>
          </a:r>
          <a:endParaRPr lang="es-MX" sz="1900" b="1" dirty="0"/>
        </a:p>
      </dgm:t>
    </dgm:pt>
    <dgm:pt modelId="{86CD5CF0-9D5E-4972-BA89-5EA2BA3A7E59}" type="parTrans" cxnId="{E8CE83AD-D7A1-41BE-8FB2-9774D93EEB8C}">
      <dgm:prSet/>
      <dgm:spPr/>
      <dgm:t>
        <a:bodyPr/>
        <a:lstStyle/>
        <a:p>
          <a:endParaRPr lang="es-MX"/>
        </a:p>
      </dgm:t>
    </dgm:pt>
    <dgm:pt modelId="{C5FDFA0A-28AD-46F0-BF00-F016DD7A9E8E}" type="sibTrans" cxnId="{E8CE83AD-D7A1-41BE-8FB2-9774D93EEB8C}">
      <dgm:prSet/>
      <dgm:spPr/>
      <dgm:t>
        <a:bodyPr/>
        <a:lstStyle/>
        <a:p>
          <a:endParaRPr lang="es-MX"/>
        </a:p>
      </dgm:t>
    </dgm:pt>
    <dgm:pt modelId="{4A4CA517-4D53-4A1F-ACE2-6139069DC108}">
      <dgm:prSet custT="1"/>
      <dgm:spPr>
        <a:solidFill>
          <a:schemeClr val="accent4"/>
        </a:solidFill>
      </dgm:spPr>
      <dgm:t>
        <a:bodyPr/>
        <a:lstStyle/>
        <a:p>
          <a:pPr rtl="0"/>
          <a:r>
            <a:rPr lang="es-ES" sz="1900" dirty="0"/>
            <a:t>Pasan a la etapa de formulación del plan de negocio.</a:t>
          </a:r>
          <a:endParaRPr lang="es-MX" sz="1900" dirty="0"/>
        </a:p>
      </dgm:t>
    </dgm:pt>
    <dgm:pt modelId="{DF0CB5DF-E88E-4D17-8369-D2FB95365249}" type="parTrans" cxnId="{B07E7D21-BF4B-4F84-9F9E-7CA0EABD517E}">
      <dgm:prSet/>
      <dgm:spPr/>
      <dgm:t>
        <a:bodyPr/>
        <a:lstStyle/>
        <a:p>
          <a:endParaRPr lang="es-HN"/>
        </a:p>
      </dgm:t>
    </dgm:pt>
    <dgm:pt modelId="{3390CA65-2F34-4A1A-B7EE-29EEBAE99AE2}" type="sibTrans" cxnId="{B07E7D21-BF4B-4F84-9F9E-7CA0EABD517E}">
      <dgm:prSet/>
      <dgm:spPr/>
      <dgm:t>
        <a:bodyPr/>
        <a:lstStyle/>
        <a:p>
          <a:endParaRPr lang="es-HN"/>
        </a:p>
      </dgm:t>
    </dgm:pt>
    <dgm:pt modelId="{0CFB7777-5A1F-4588-97E1-1C430DCBA464}">
      <dgm:prSet custT="1"/>
      <dgm:spPr>
        <a:solidFill>
          <a:schemeClr val="accent6"/>
        </a:solidFill>
      </dgm:spPr>
      <dgm:t>
        <a:bodyPr/>
        <a:lstStyle/>
        <a:p>
          <a:pPr rtl="0"/>
          <a:r>
            <a:rPr lang="es-ES" sz="1900" dirty="0"/>
            <a:t>Serán devueltos a las </a:t>
          </a:r>
          <a:r>
            <a:rPr lang="es-ES" sz="1900" dirty="0" err="1"/>
            <a:t>OPRs</a:t>
          </a:r>
          <a:r>
            <a:rPr lang="es-ES" sz="1900" dirty="0"/>
            <a:t> y tendrán 7 días calendario adicionales </a:t>
          </a:r>
          <a:r>
            <a:rPr lang="es-ES" sz="1900" u="sng" dirty="0"/>
            <a:t>contados a partir de la fecha de recibo de la comunicación por parte de la OPR. </a:t>
          </a:r>
          <a:endParaRPr lang="es-MX" sz="1900" dirty="0"/>
        </a:p>
      </dgm:t>
    </dgm:pt>
    <dgm:pt modelId="{B264CDD5-2344-4053-9B1D-639C3A1D19E9}" type="parTrans" cxnId="{63D47867-F34B-4C29-922B-979E13844E8F}">
      <dgm:prSet/>
      <dgm:spPr/>
      <dgm:t>
        <a:bodyPr/>
        <a:lstStyle/>
        <a:p>
          <a:endParaRPr lang="es-HN"/>
        </a:p>
      </dgm:t>
    </dgm:pt>
    <dgm:pt modelId="{C6D78CB0-103D-4E35-AF7A-51A0EF689245}" type="sibTrans" cxnId="{63D47867-F34B-4C29-922B-979E13844E8F}">
      <dgm:prSet/>
      <dgm:spPr/>
      <dgm:t>
        <a:bodyPr/>
        <a:lstStyle/>
        <a:p>
          <a:endParaRPr lang="es-HN"/>
        </a:p>
      </dgm:t>
    </dgm:pt>
    <dgm:pt modelId="{9E7ECBC5-57D1-4CFA-BC46-34517D029539}">
      <dgm:prSet custT="1"/>
      <dgm:spPr>
        <a:solidFill>
          <a:srgbClr val="00B0F0"/>
        </a:solidFill>
      </dgm:spPr>
      <dgm:t>
        <a:bodyPr/>
        <a:lstStyle/>
        <a:p>
          <a:pPr rtl="0"/>
          <a:r>
            <a:rPr lang="es-ES" sz="1900" dirty="0"/>
            <a:t>La </a:t>
          </a:r>
          <a:r>
            <a:rPr lang="es-ES" sz="1900" dirty="0" err="1"/>
            <a:t>OPRs</a:t>
          </a:r>
          <a:r>
            <a:rPr lang="es-ES" sz="1900" dirty="0"/>
            <a:t> podrá presentar otro perfil en las convocatorias siguientes.</a:t>
          </a:r>
          <a:endParaRPr lang="es-MX" sz="1900" dirty="0"/>
        </a:p>
      </dgm:t>
    </dgm:pt>
    <dgm:pt modelId="{32F17516-FF4D-43F6-87B8-4A68EA368FC3}" type="parTrans" cxnId="{A19234D5-7ECF-407C-A8EA-96BA4691B9E1}">
      <dgm:prSet/>
      <dgm:spPr/>
      <dgm:t>
        <a:bodyPr/>
        <a:lstStyle/>
        <a:p>
          <a:endParaRPr lang="es-HN"/>
        </a:p>
      </dgm:t>
    </dgm:pt>
    <dgm:pt modelId="{DE2B1EB6-B53A-4D02-B485-97FB5E36A0AE}" type="sibTrans" cxnId="{A19234D5-7ECF-407C-A8EA-96BA4691B9E1}">
      <dgm:prSet/>
      <dgm:spPr/>
      <dgm:t>
        <a:bodyPr/>
        <a:lstStyle/>
        <a:p>
          <a:endParaRPr lang="es-HN"/>
        </a:p>
      </dgm:t>
    </dgm:pt>
    <dgm:pt modelId="{18AF83A1-686B-4E3A-8F70-BF093A665321}" type="pres">
      <dgm:prSet presAssocID="{A4DADC14-7A34-4263-ACBB-93890DA88251}" presName="linearFlow" presStyleCnt="0">
        <dgm:presLayoutVars>
          <dgm:dir/>
          <dgm:animLvl val="lvl"/>
          <dgm:resizeHandles/>
        </dgm:presLayoutVars>
      </dgm:prSet>
      <dgm:spPr/>
    </dgm:pt>
    <dgm:pt modelId="{54EB83D7-7003-46EC-ACF8-7D71238329D1}" type="pres">
      <dgm:prSet presAssocID="{6011AD6A-9EF1-4EA5-9706-86BBE18AE3A2}" presName="compositeNode" presStyleCnt="0">
        <dgm:presLayoutVars>
          <dgm:bulletEnabled val="1"/>
        </dgm:presLayoutVars>
      </dgm:prSet>
      <dgm:spPr/>
    </dgm:pt>
    <dgm:pt modelId="{BA78E80B-393A-482B-BB67-5B62EEB587AE}" type="pres">
      <dgm:prSet presAssocID="{6011AD6A-9EF1-4EA5-9706-86BBE18AE3A2}" presName="image" presStyleLbl="fgImgPlace1" presStyleIdx="0" presStyleCnt="3" custLinFactNeighborX="-43208" custLinFactNeighborY="-6788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C0375DAC-E9E0-4A41-8662-63AC981ACEA0}" type="pres">
      <dgm:prSet presAssocID="{6011AD6A-9EF1-4EA5-9706-86BBE18AE3A2}" presName="childNode" presStyleLbl="node1" presStyleIdx="0" presStyleCnt="3" custScaleX="137757" custScaleY="67212" custLinFactNeighborX="9388" custLinFactNeighborY="-29539">
        <dgm:presLayoutVars>
          <dgm:bulletEnabled val="1"/>
        </dgm:presLayoutVars>
      </dgm:prSet>
      <dgm:spPr/>
    </dgm:pt>
    <dgm:pt modelId="{68C2F211-DB05-460E-A62B-CE1B8357A009}" type="pres">
      <dgm:prSet presAssocID="{6011AD6A-9EF1-4EA5-9706-86BBE18AE3A2}" presName="parentNode" presStyleLbl="revTx" presStyleIdx="0" presStyleCnt="3" custScaleX="129003" custLinFactNeighborX="-27481" custLinFactNeighborY="-1885">
        <dgm:presLayoutVars>
          <dgm:chMax val="0"/>
          <dgm:bulletEnabled val="1"/>
        </dgm:presLayoutVars>
      </dgm:prSet>
      <dgm:spPr/>
    </dgm:pt>
    <dgm:pt modelId="{5074AF65-7574-4AEE-B9CA-C86C54028EFE}" type="pres">
      <dgm:prSet presAssocID="{2EFAAD45-1FFA-40AA-8756-412071A11B42}" presName="sibTrans" presStyleCnt="0"/>
      <dgm:spPr/>
    </dgm:pt>
    <dgm:pt modelId="{AEBA6675-2344-4D9F-8A59-8FE4DFF4F914}" type="pres">
      <dgm:prSet presAssocID="{04A4AD54-ECA2-4FAA-A0A4-8A3F2C724092}" presName="compositeNode" presStyleCnt="0">
        <dgm:presLayoutVars>
          <dgm:bulletEnabled val="1"/>
        </dgm:presLayoutVars>
      </dgm:prSet>
      <dgm:spPr/>
    </dgm:pt>
    <dgm:pt modelId="{9D1BBDF0-4AD5-466F-B525-8AAB7C6F912B}" type="pres">
      <dgm:prSet presAssocID="{04A4AD54-ECA2-4FAA-A0A4-8A3F2C724092}" presName="image" presStyleLbl="fgImgPlace1" presStyleIdx="1" presStyleCnt="3" custLinFactNeighborX="-44419" custLinFactNeighborY="-591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1627CFC4-516B-4EAF-BC5B-5ECB8D9153DF}" type="pres">
      <dgm:prSet presAssocID="{04A4AD54-ECA2-4FAA-A0A4-8A3F2C724092}" presName="childNode" presStyleLbl="node1" presStyleIdx="1" presStyleCnt="3" custScaleX="155760" custScaleY="97802" custLinFactNeighborX="10896" custLinFactNeighborY="-13198">
        <dgm:presLayoutVars>
          <dgm:bulletEnabled val="1"/>
        </dgm:presLayoutVars>
      </dgm:prSet>
      <dgm:spPr/>
    </dgm:pt>
    <dgm:pt modelId="{3911A1F0-DBA7-495D-84FC-A0E0CF55816E}" type="pres">
      <dgm:prSet presAssocID="{04A4AD54-ECA2-4FAA-A0A4-8A3F2C724092}" presName="parentNode" presStyleLbl="revTx" presStyleIdx="1" presStyleCnt="3" custLinFactNeighborX="-77535" custLinFactNeighborY="-3352">
        <dgm:presLayoutVars>
          <dgm:chMax val="0"/>
          <dgm:bulletEnabled val="1"/>
        </dgm:presLayoutVars>
      </dgm:prSet>
      <dgm:spPr/>
    </dgm:pt>
    <dgm:pt modelId="{245CCA16-EAF7-48A7-8BCB-E532CB0FF47C}" type="pres">
      <dgm:prSet presAssocID="{C746F8AC-1172-48B1-BE6E-7536303DCD2E}" presName="sibTrans" presStyleCnt="0"/>
      <dgm:spPr/>
    </dgm:pt>
    <dgm:pt modelId="{2DDD544B-1A96-448B-B8AA-AEB19AB13587}" type="pres">
      <dgm:prSet presAssocID="{29AA71AD-8E69-419D-866D-E8C37F859281}" presName="compositeNode" presStyleCnt="0">
        <dgm:presLayoutVars>
          <dgm:bulletEnabled val="1"/>
        </dgm:presLayoutVars>
      </dgm:prSet>
      <dgm:spPr/>
    </dgm:pt>
    <dgm:pt modelId="{901C0C43-9D60-4D3C-9A1A-DF016948B79D}" type="pres">
      <dgm:prSet presAssocID="{29AA71AD-8E69-419D-866D-E8C37F859281}" presName="image" presStyleLbl="fgImgPlace1" presStyleIdx="2" presStyleCnt="3" custLinFactNeighborX="-20308" custLinFactNeighborY="-8051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514072CE-ECF8-49DE-8BAF-8241ED2650E8}" type="pres">
      <dgm:prSet presAssocID="{29AA71AD-8E69-419D-866D-E8C37F859281}" presName="childNode" presStyleLbl="node1" presStyleIdx="2" presStyleCnt="3" custScaleX="141164" custScaleY="73496" custLinFactNeighborX="12750" custLinFactNeighborY="-25768">
        <dgm:presLayoutVars>
          <dgm:bulletEnabled val="1"/>
        </dgm:presLayoutVars>
      </dgm:prSet>
      <dgm:spPr/>
    </dgm:pt>
    <dgm:pt modelId="{B9A544B4-877F-49C6-AB63-341EF1DA9C66}" type="pres">
      <dgm:prSet presAssocID="{29AA71AD-8E69-419D-866D-E8C37F859281}" presName="parentNode" presStyleLbl="revTx" presStyleIdx="2" presStyleCnt="3" custLinFactNeighborX="-26233" custLinFactNeighborY="-4609">
        <dgm:presLayoutVars>
          <dgm:chMax val="0"/>
          <dgm:bulletEnabled val="1"/>
        </dgm:presLayoutVars>
      </dgm:prSet>
      <dgm:spPr/>
    </dgm:pt>
  </dgm:ptLst>
  <dgm:cxnLst>
    <dgm:cxn modelId="{CF7ED011-2605-4049-88A4-0068AA670C81}" srcId="{04A4AD54-ECA2-4FAA-A0A4-8A3F2C724092}" destId="{AAABD7C5-8E17-450C-87A4-BF2E5524E104}" srcOrd="0" destOrd="0" parTransId="{59B84A81-0A10-47BA-B172-7E545F6ECE82}" sibTransId="{FB5DCAEA-1DD9-4078-B824-073D7A013B63}"/>
    <dgm:cxn modelId="{C0698C15-D608-4C01-88F5-B1386114F8BC}" srcId="{A4DADC14-7A34-4263-ACBB-93890DA88251}" destId="{29AA71AD-8E69-419D-866D-E8C37F859281}" srcOrd="2" destOrd="0" parTransId="{DCFB7F07-1E84-4DC2-8342-99B8A1B7D814}" sibTransId="{F70DEE8A-F5BA-4583-AEC4-5599C223BD48}"/>
    <dgm:cxn modelId="{519CDD16-8468-4671-9D8D-74E0A9A5F8CA}" srcId="{A4DADC14-7A34-4263-ACBB-93890DA88251}" destId="{6011AD6A-9EF1-4EA5-9706-86BBE18AE3A2}" srcOrd="0" destOrd="0" parTransId="{F9DE387B-08BD-4316-9702-06DFA53C28A2}" sibTransId="{2EFAAD45-1FFA-40AA-8756-412071A11B42}"/>
    <dgm:cxn modelId="{F01D941D-44A8-40C1-96B3-9C5DB7150A25}" type="presOf" srcId="{6011AD6A-9EF1-4EA5-9706-86BBE18AE3A2}" destId="{68C2F211-DB05-460E-A62B-CE1B8357A009}" srcOrd="0" destOrd="0" presId="urn:microsoft.com/office/officeart/2005/8/layout/hList2"/>
    <dgm:cxn modelId="{B07E7D21-BF4B-4F84-9F9E-7CA0EABD517E}" srcId="{6011AD6A-9EF1-4EA5-9706-86BBE18AE3A2}" destId="{4A4CA517-4D53-4A1F-ACE2-6139069DC108}" srcOrd="1" destOrd="0" parTransId="{DF0CB5DF-E88E-4D17-8369-D2FB95365249}" sibTransId="{3390CA65-2F34-4A1A-B7EE-29EEBAE99AE2}"/>
    <dgm:cxn modelId="{38165927-04D3-4B51-A2C4-E45AEA85F57E}" type="presOf" srcId="{4459A415-8392-436C-8734-FC568FF5EE35}" destId="{514072CE-ECF8-49DE-8BAF-8241ED2650E8}" srcOrd="0" destOrd="0" presId="urn:microsoft.com/office/officeart/2005/8/layout/hList2"/>
    <dgm:cxn modelId="{F3B3D961-0946-4261-BAEC-1F9C3B581D6E}" type="presOf" srcId="{29AA71AD-8E69-419D-866D-E8C37F859281}" destId="{B9A544B4-877F-49C6-AB63-341EF1DA9C66}" srcOrd="0" destOrd="0" presId="urn:microsoft.com/office/officeart/2005/8/layout/hList2"/>
    <dgm:cxn modelId="{63D47867-F34B-4C29-922B-979E13844E8F}" srcId="{04A4AD54-ECA2-4FAA-A0A4-8A3F2C724092}" destId="{0CFB7777-5A1F-4588-97E1-1C430DCBA464}" srcOrd="1" destOrd="0" parTransId="{B264CDD5-2344-4053-9B1D-639C3A1D19E9}" sibTransId="{C6D78CB0-103D-4E35-AF7A-51A0EF689245}"/>
    <dgm:cxn modelId="{E1C0CC54-C672-4E75-BA5C-1048A1640A2D}" type="presOf" srcId="{04A4AD54-ECA2-4FAA-A0A4-8A3F2C724092}" destId="{3911A1F0-DBA7-495D-84FC-A0E0CF55816E}" srcOrd="0" destOrd="0" presId="urn:microsoft.com/office/officeart/2005/8/layout/hList2"/>
    <dgm:cxn modelId="{FE78C882-24EE-4C55-BF7B-7CB9F69687FF}" type="presOf" srcId="{0CFB7777-5A1F-4588-97E1-1C430DCBA464}" destId="{1627CFC4-516B-4EAF-BC5B-5ECB8D9153DF}" srcOrd="0" destOrd="1" presId="urn:microsoft.com/office/officeart/2005/8/layout/hList2"/>
    <dgm:cxn modelId="{61EB5288-56D3-4044-B4F7-EEC22A989D11}" type="presOf" srcId="{3D37451E-6576-4B23-A684-1404D892788A}" destId="{C0375DAC-E9E0-4A41-8662-63AC981ACEA0}" srcOrd="0" destOrd="0" presId="urn:microsoft.com/office/officeart/2005/8/layout/hList2"/>
    <dgm:cxn modelId="{1C91EB90-C691-485A-B75A-2333C97E7846}" srcId="{A4DADC14-7A34-4263-ACBB-93890DA88251}" destId="{04A4AD54-ECA2-4FAA-A0A4-8A3F2C724092}" srcOrd="1" destOrd="0" parTransId="{08B0BD14-A4B8-4B21-A98E-91649C315E34}" sibTransId="{C746F8AC-1172-48B1-BE6E-7536303DCD2E}"/>
    <dgm:cxn modelId="{2325EEA5-24EC-4859-A2E5-8BD73706A753}" type="presOf" srcId="{4A4CA517-4D53-4A1F-ACE2-6139069DC108}" destId="{C0375DAC-E9E0-4A41-8662-63AC981ACEA0}" srcOrd="0" destOrd="1" presId="urn:microsoft.com/office/officeart/2005/8/layout/hList2"/>
    <dgm:cxn modelId="{E8CE83AD-D7A1-41BE-8FB2-9774D93EEB8C}" srcId="{29AA71AD-8E69-419D-866D-E8C37F859281}" destId="{4459A415-8392-436C-8734-FC568FF5EE35}" srcOrd="0" destOrd="0" parTransId="{86CD5CF0-9D5E-4972-BA89-5EA2BA3A7E59}" sibTransId="{C5FDFA0A-28AD-46F0-BF00-F016DD7A9E8E}"/>
    <dgm:cxn modelId="{72F600BB-C00E-49F7-BF62-291172ECE47B}" type="presOf" srcId="{A4DADC14-7A34-4263-ACBB-93890DA88251}" destId="{18AF83A1-686B-4E3A-8F70-BF093A665321}" srcOrd="0" destOrd="0" presId="urn:microsoft.com/office/officeart/2005/8/layout/hList2"/>
    <dgm:cxn modelId="{15A48DC6-4BC2-4888-9B1E-298697B01045}" srcId="{6011AD6A-9EF1-4EA5-9706-86BBE18AE3A2}" destId="{3D37451E-6576-4B23-A684-1404D892788A}" srcOrd="0" destOrd="0" parTransId="{BE593E01-5371-48EA-B7BA-848D2C3AC38A}" sibTransId="{B1EA9A3D-C3FF-43C0-A417-9EA366775046}"/>
    <dgm:cxn modelId="{A19234D5-7ECF-407C-A8EA-96BA4691B9E1}" srcId="{29AA71AD-8E69-419D-866D-E8C37F859281}" destId="{9E7ECBC5-57D1-4CFA-BC46-34517D029539}" srcOrd="1" destOrd="0" parTransId="{32F17516-FF4D-43F6-87B8-4A68EA368FC3}" sibTransId="{DE2B1EB6-B53A-4D02-B485-97FB5E36A0AE}"/>
    <dgm:cxn modelId="{BC5FAADC-4993-4321-83C1-A332CB3E111F}" type="presOf" srcId="{AAABD7C5-8E17-450C-87A4-BF2E5524E104}" destId="{1627CFC4-516B-4EAF-BC5B-5ECB8D9153DF}" srcOrd="0" destOrd="0" presId="urn:microsoft.com/office/officeart/2005/8/layout/hList2"/>
    <dgm:cxn modelId="{8D7753E0-EFA6-440E-BCFA-63765178D827}" type="presOf" srcId="{9E7ECBC5-57D1-4CFA-BC46-34517D029539}" destId="{514072CE-ECF8-49DE-8BAF-8241ED2650E8}" srcOrd="0" destOrd="1" presId="urn:microsoft.com/office/officeart/2005/8/layout/hList2"/>
    <dgm:cxn modelId="{D1101636-1886-4D11-9DBD-B4FC87F30696}" type="presParOf" srcId="{18AF83A1-686B-4E3A-8F70-BF093A665321}" destId="{54EB83D7-7003-46EC-ACF8-7D71238329D1}" srcOrd="0" destOrd="0" presId="urn:microsoft.com/office/officeart/2005/8/layout/hList2"/>
    <dgm:cxn modelId="{02A08E38-1AF9-4D12-A77E-A7844E32329C}" type="presParOf" srcId="{54EB83D7-7003-46EC-ACF8-7D71238329D1}" destId="{BA78E80B-393A-482B-BB67-5B62EEB587AE}" srcOrd="0" destOrd="0" presId="urn:microsoft.com/office/officeart/2005/8/layout/hList2"/>
    <dgm:cxn modelId="{A717E03F-7C46-4B4F-84B2-6402D6AC8736}" type="presParOf" srcId="{54EB83D7-7003-46EC-ACF8-7D71238329D1}" destId="{C0375DAC-E9E0-4A41-8662-63AC981ACEA0}" srcOrd="1" destOrd="0" presId="urn:microsoft.com/office/officeart/2005/8/layout/hList2"/>
    <dgm:cxn modelId="{FE719EF6-587E-462A-87F6-1E6FC84EEACD}" type="presParOf" srcId="{54EB83D7-7003-46EC-ACF8-7D71238329D1}" destId="{68C2F211-DB05-460E-A62B-CE1B8357A009}" srcOrd="2" destOrd="0" presId="urn:microsoft.com/office/officeart/2005/8/layout/hList2"/>
    <dgm:cxn modelId="{DA64CF6C-F979-4F33-A418-1C0C882B5921}" type="presParOf" srcId="{18AF83A1-686B-4E3A-8F70-BF093A665321}" destId="{5074AF65-7574-4AEE-B9CA-C86C54028EFE}" srcOrd="1" destOrd="0" presId="urn:microsoft.com/office/officeart/2005/8/layout/hList2"/>
    <dgm:cxn modelId="{F56DDC5A-2465-487A-BA85-820D4FC1D3EE}" type="presParOf" srcId="{18AF83A1-686B-4E3A-8F70-BF093A665321}" destId="{AEBA6675-2344-4D9F-8A59-8FE4DFF4F914}" srcOrd="2" destOrd="0" presId="urn:microsoft.com/office/officeart/2005/8/layout/hList2"/>
    <dgm:cxn modelId="{078B8C42-875E-4DBE-B736-B188D062F216}" type="presParOf" srcId="{AEBA6675-2344-4D9F-8A59-8FE4DFF4F914}" destId="{9D1BBDF0-4AD5-466F-B525-8AAB7C6F912B}" srcOrd="0" destOrd="0" presId="urn:microsoft.com/office/officeart/2005/8/layout/hList2"/>
    <dgm:cxn modelId="{0D054513-53F2-41B5-8C64-086D3F65FDD5}" type="presParOf" srcId="{AEBA6675-2344-4D9F-8A59-8FE4DFF4F914}" destId="{1627CFC4-516B-4EAF-BC5B-5ECB8D9153DF}" srcOrd="1" destOrd="0" presId="urn:microsoft.com/office/officeart/2005/8/layout/hList2"/>
    <dgm:cxn modelId="{C22D8FDA-12D4-4AF3-B980-3A0933710108}" type="presParOf" srcId="{AEBA6675-2344-4D9F-8A59-8FE4DFF4F914}" destId="{3911A1F0-DBA7-495D-84FC-A0E0CF55816E}" srcOrd="2" destOrd="0" presId="urn:microsoft.com/office/officeart/2005/8/layout/hList2"/>
    <dgm:cxn modelId="{525D581B-AD90-4B47-B625-6FA5AE2EA6BC}" type="presParOf" srcId="{18AF83A1-686B-4E3A-8F70-BF093A665321}" destId="{245CCA16-EAF7-48A7-8BCB-E532CB0FF47C}" srcOrd="3" destOrd="0" presId="urn:microsoft.com/office/officeart/2005/8/layout/hList2"/>
    <dgm:cxn modelId="{6789DAEB-3A78-4D73-9D6F-80BC131EE2E2}" type="presParOf" srcId="{18AF83A1-686B-4E3A-8F70-BF093A665321}" destId="{2DDD544B-1A96-448B-B8AA-AEB19AB13587}" srcOrd="4" destOrd="0" presId="urn:microsoft.com/office/officeart/2005/8/layout/hList2"/>
    <dgm:cxn modelId="{A5DBB2C5-D7A5-4B81-9C01-8E2B1CE16F80}" type="presParOf" srcId="{2DDD544B-1A96-448B-B8AA-AEB19AB13587}" destId="{901C0C43-9D60-4D3C-9A1A-DF016948B79D}" srcOrd="0" destOrd="0" presId="urn:microsoft.com/office/officeart/2005/8/layout/hList2"/>
    <dgm:cxn modelId="{7E3550B5-D1B6-4DF8-8FCD-1731C6EF96D5}" type="presParOf" srcId="{2DDD544B-1A96-448B-B8AA-AEB19AB13587}" destId="{514072CE-ECF8-49DE-8BAF-8241ED2650E8}" srcOrd="1" destOrd="0" presId="urn:microsoft.com/office/officeart/2005/8/layout/hList2"/>
    <dgm:cxn modelId="{5D92ED53-37ED-41E4-8323-FE28710E7CD2}" type="presParOf" srcId="{2DDD544B-1A96-448B-B8AA-AEB19AB13587}" destId="{B9A544B4-877F-49C6-AB63-341EF1DA9C6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A6A44-5ED0-4D30-B105-FB09FA3C42B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HN"/>
        </a:p>
      </dgm:t>
    </dgm:pt>
    <dgm:pt modelId="{42D98F8B-B44F-4184-AA02-F0EE29561917}">
      <dgm:prSet custT="1"/>
      <dgm:spPr/>
      <dgm:t>
        <a:bodyPr/>
        <a:lstStyle/>
        <a:p>
          <a:r>
            <a:rPr lang="es-ES" sz="4000" dirty="0"/>
            <a:t>Ventana 1</a:t>
          </a:r>
          <a:endParaRPr lang="es-HN" sz="4000" dirty="0"/>
        </a:p>
      </dgm:t>
    </dgm:pt>
    <dgm:pt modelId="{60A4BDB0-63EC-4C97-B878-0BA495BCF786}" type="parTrans" cxnId="{570EDC5A-219E-40B9-BCD3-B884896A4643}">
      <dgm:prSet/>
      <dgm:spPr/>
      <dgm:t>
        <a:bodyPr/>
        <a:lstStyle/>
        <a:p>
          <a:endParaRPr lang="es-HN"/>
        </a:p>
      </dgm:t>
    </dgm:pt>
    <dgm:pt modelId="{FFF3115A-91A8-4E7F-8817-6F674F3F79F4}" type="sibTrans" cxnId="{570EDC5A-219E-40B9-BCD3-B884896A4643}">
      <dgm:prSet/>
      <dgm:spPr/>
      <dgm:t>
        <a:bodyPr/>
        <a:lstStyle/>
        <a:p>
          <a:endParaRPr lang="es-HN"/>
        </a:p>
      </dgm:t>
    </dgm:pt>
    <dgm:pt modelId="{FCE414F8-615A-4FA6-A154-B674BB63EAF3}">
      <dgm:prSet custT="1"/>
      <dgm:spPr/>
      <dgm:t>
        <a:bodyPr/>
        <a:lstStyle/>
        <a:p>
          <a:r>
            <a:rPr lang="es-ES" sz="4000" dirty="0"/>
            <a:t>Ventana 2</a:t>
          </a:r>
          <a:endParaRPr lang="es-HN" sz="4000" dirty="0"/>
        </a:p>
      </dgm:t>
    </dgm:pt>
    <dgm:pt modelId="{9700FFF5-8E0D-4542-8446-2E4D5B49CA47}" type="parTrans" cxnId="{A700F774-71F6-4B2F-A717-3895BAAB0269}">
      <dgm:prSet/>
      <dgm:spPr/>
      <dgm:t>
        <a:bodyPr/>
        <a:lstStyle/>
        <a:p>
          <a:endParaRPr lang="es-HN"/>
        </a:p>
      </dgm:t>
    </dgm:pt>
    <dgm:pt modelId="{881BEDED-926E-4BF7-8519-CF81ECBE145A}" type="sibTrans" cxnId="{A700F774-71F6-4B2F-A717-3895BAAB0269}">
      <dgm:prSet/>
      <dgm:spPr/>
      <dgm:t>
        <a:bodyPr/>
        <a:lstStyle/>
        <a:p>
          <a:endParaRPr lang="es-HN"/>
        </a:p>
      </dgm:t>
    </dgm:pt>
    <dgm:pt modelId="{8E40224C-2BAD-4BB3-9EF2-D52F26D9544D}">
      <dgm:prSet custT="1"/>
      <dgm:spPr/>
      <dgm:t>
        <a:bodyPr/>
        <a:lstStyle/>
        <a:p>
          <a:r>
            <a:rPr lang="es-ES" sz="4000" dirty="0"/>
            <a:t>Ventana 3</a:t>
          </a:r>
          <a:endParaRPr lang="es-HN" sz="4000" dirty="0"/>
        </a:p>
      </dgm:t>
    </dgm:pt>
    <dgm:pt modelId="{07A1F0A2-D884-473D-8A1E-22A25D40EEF0}" type="parTrans" cxnId="{BEC76452-D016-47A6-BD8F-0A3B4826B8EE}">
      <dgm:prSet/>
      <dgm:spPr/>
      <dgm:t>
        <a:bodyPr/>
        <a:lstStyle/>
        <a:p>
          <a:endParaRPr lang="es-HN"/>
        </a:p>
      </dgm:t>
    </dgm:pt>
    <dgm:pt modelId="{C8FBD0FB-C247-47FA-90FC-05295717C52C}" type="sibTrans" cxnId="{BEC76452-D016-47A6-BD8F-0A3B4826B8EE}">
      <dgm:prSet/>
      <dgm:spPr/>
      <dgm:t>
        <a:bodyPr/>
        <a:lstStyle/>
        <a:p>
          <a:endParaRPr lang="es-HN"/>
        </a:p>
      </dgm:t>
    </dgm:pt>
    <dgm:pt modelId="{13229F92-EB34-4830-BA47-318AEF32EE76}">
      <dgm:prSet/>
      <dgm:spPr/>
      <dgm:t>
        <a:bodyPr/>
        <a:lstStyle/>
        <a:p>
          <a:pPr algn="l"/>
          <a:r>
            <a:rPr lang="es-ES" dirty="0">
              <a:latin typeface="Times New Roman" panose="02020603050405020304" pitchFamily="18" charset="0"/>
              <a:cs typeface="Times New Roman" panose="02020603050405020304" pitchFamily="18" charset="0"/>
            </a:rPr>
            <a:t>Se apoyará a </a:t>
          </a:r>
          <a:r>
            <a:rPr lang="es-ES" dirty="0" err="1">
              <a:latin typeface="Times New Roman" panose="02020603050405020304" pitchFamily="18" charset="0"/>
              <a:cs typeface="Times New Roman" panose="02020603050405020304" pitchFamily="18" charset="0"/>
            </a:rPr>
            <a:t>OPRs</a:t>
          </a:r>
          <a:r>
            <a:rPr lang="es-ES" dirty="0">
              <a:latin typeface="Times New Roman" panose="02020603050405020304" pitchFamily="18" charset="0"/>
              <a:cs typeface="Times New Roman" panose="02020603050405020304" pitchFamily="18" charset="0"/>
            </a:rPr>
            <a:t> o grupos de productores incipientes para fomentar modelos de agronegocios orientados a incursionar en mercados competitivos y servicios financieros. </a:t>
          </a:r>
          <a:endParaRPr lang="es-HN" dirty="0">
            <a:latin typeface="Times New Roman" panose="02020603050405020304" pitchFamily="18" charset="0"/>
            <a:cs typeface="Times New Roman" panose="02020603050405020304" pitchFamily="18" charset="0"/>
          </a:endParaRPr>
        </a:p>
      </dgm:t>
    </dgm:pt>
    <dgm:pt modelId="{B8856F28-3FA7-4CA2-A33B-24F29F150E4B}" type="parTrans" cxnId="{A6156526-8B39-4152-9BA6-8A75E822D27A}">
      <dgm:prSet/>
      <dgm:spPr/>
      <dgm:t>
        <a:bodyPr/>
        <a:lstStyle/>
        <a:p>
          <a:endParaRPr lang="es-HN"/>
        </a:p>
      </dgm:t>
    </dgm:pt>
    <dgm:pt modelId="{74079BDB-E1C2-4B12-B3A0-9E3AA5AEFE1E}" type="sibTrans" cxnId="{A6156526-8B39-4152-9BA6-8A75E822D27A}">
      <dgm:prSet/>
      <dgm:spPr/>
      <dgm:t>
        <a:bodyPr/>
        <a:lstStyle/>
        <a:p>
          <a:endParaRPr lang="es-HN"/>
        </a:p>
      </dgm:t>
    </dgm:pt>
    <dgm:pt modelId="{210BB472-CDE6-4331-B420-860F5DEFF5A2}">
      <dgm:prSet/>
      <dgm:spPr/>
      <dgm:t>
        <a:bodyPr/>
        <a:lstStyle/>
        <a:p>
          <a:pPr algn="l"/>
          <a:r>
            <a:rPr lang="es-ES" dirty="0">
              <a:latin typeface="Times New Roman" panose="02020603050405020304" pitchFamily="18" charset="0"/>
              <a:cs typeface="Times New Roman" panose="02020603050405020304" pitchFamily="18" charset="0"/>
            </a:rPr>
            <a:t>Se apoyará a </a:t>
          </a:r>
          <a:r>
            <a:rPr lang="es-ES" dirty="0" err="1">
              <a:latin typeface="Times New Roman" panose="02020603050405020304" pitchFamily="18" charset="0"/>
              <a:cs typeface="Times New Roman" panose="02020603050405020304" pitchFamily="18" charset="0"/>
            </a:rPr>
            <a:t>OPRs</a:t>
          </a:r>
          <a:r>
            <a:rPr lang="es-ES" dirty="0">
              <a:latin typeface="Times New Roman" panose="02020603050405020304" pitchFamily="18" charset="0"/>
              <a:cs typeface="Times New Roman" panose="02020603050405020304" pitchFamily="18" charset="0"/>
            </a:rPr>
            <a:t> ya establecidas y con enfoque de agricultura comercial.</a:t>
          </a:r>
          <a:endParaRPr lang="es-HN" dirty="0">
            <a:latin typeface="Times New Roman" panose="02020603050405020304" pitchFamily="18" charset="0"/>
            <a:cs typeface="Times New Roman" panose="02020603050405020304" pitchFamily="18" charset="0"/>
          </a:endParaRPr>
        </a:p>
      </dgm:t>
    </dgm:pt>
    <dgm:pt modelId="{D2205D32-FF23-4D72-AE0C-C310EF09A8F0}" type="parTrans" cxnId="{E89B0F69-83EF-474B-8461-D74D0CA68ADB}">
      <dgm:prSet/>
      <dgm:spPr/>
      <dgm:t>
        <a:bodyPr/>
        <a:lstStyle/>
        <a:p>
          <a:endParaRPr lang="es-HN"/>
        </a:p>
      </dgm:t>
    </dgm:pt>
    <dgm:pt modelId="{A73FB471-5415-4599-9CA0-DA30F1FDCA69}" type="sibTrans" cxnId="{E89B0F69-83EF-474B-8461-D74D0CA68ADB}">
      <dgm:prSet/>
      <dgm:spPr/>
      <dgm:t>
        <a:bodyPr/>
        <a:lstStyle/>
        <a:p>
          <a:endParaRPr lang="es-HN"/>
        </a:p>
      </dgm:t>
    </dgm:pt>
    <dgm:pt modelId="{E4DCCBA7-124C-4F42-B8DE-86348C922C06}">
      <dgm:prSet/>
      <dgm:spPr/>
      <dgm:t>
        <a:bodyPr/>
        <a:lstStyle/>
        <a:p>
          <a:pPr algn="l"/>
          <a:r>
            <a:rPr lang="es-ES" dirty="0">
              <a:latin typeface="Times New Roman" panose="02020603050405020304" pitchFamily="18" charset="0"/>
              <a:cs typeface="Times New Roman" panose="02020603050405020304" pitchFamily="18" charset="0"/>
            </a:rPr>
            <a:t>Se apoyará a </a:t>
          </a:r>
          <a:r>
            <a:rPr lang="es-ES" dirty="0" err="1">
              <a:latin typeface="Times New Roman" panose="02020603050405020304" pitchFamily="18" charset="0"/>
              <a:cs typeface="Times New Roman" panose="02020603050405020304" pitchFamily="18" charset="0"/>
            </a:rPr>
            <a:t>OPRs</a:t>
          </a:r>
          <a:r>
            <a:rPr lang="es-ES" dirty="0">
              <a:latin typeface="Times New Roman" panose="02020603050405020304" pitchFamily="18" charset="0"/>
              <a:cs typeface="Times New Roman" panose="02020603050405020304" pitchFamily="18" charset="0"/>
            </a:rPr>
            <a:t> fortalecidas para establecer negocios con otros actores orientados a crear o fortalecer servicios agro-logísticos.</a:t>
          </a:r>
          <a:endParaRPr lang="es-HN" dirty="0">
            <a:latin typeface="Times New Roman" panose="02020603050405020304" pitchFamily="18" charset="0"/>
            <a:cs typeface="Times New Roman" panose="02020603050405020304" pitchFamily="18" charset="0"/>
          </a:endParaRPr>
        </a:p>
      </dgm:t>
    </dgm:pt>
    <dgm:pt modelId="{5E28E7FE-04AE-4358-AB08-8A9F97E53368}" type="parTrans" cxnId="{A213E51A-775C-455B-8F65-5283F05AC373}">
      <dgm:prSet/>
      <dgm:spPr/>
      <dgm:t>
        <a:bodyPr/>
        <a:lstStyle/>
        <a:p>
          <a:endParaRPr lang="es-HN"/>
        </a:p>
      </dgm:t>
    </dgm:pt>
    <dgm:pt modelId="{1D98DC81-385E-4EB0-AC65-F67AF8F6F611}" type="sibTrans" cxnId="{A213E51A-775C-455B-8F65-5283F05AC373}">
      <dgm:prSet/>
      <dgm:spPr/>
      <dgm:t>
        <a:bodyPr/>
        <a:lstStyle/>
        <a:p>
          <a:endParaRPr lang="es-HN"/>
        </a:p>
      </dgm:t>
    </dgm:pt>
    <dgm:pt modelId="{EAFA1B9C-20BB-43A0-B8FF-659A9603A1DC}" type="pres">
      <dgm:prSet presAssocID="{B84A6A44-5ED0-4D30-B105-FB09FA3C42BF}" presName="Name0" presStyleCnt="0">
        <dgm:presLayoutVars>
          <dgm:dir/>
          <dgm:animLvl val="lvl"/>
          <dgm:resizeHandles val="exact"/>
        </dgm:presLayoutVars>
      </dgm:prSet>
      <dgm:spPr/>
    </dgm:pt>
    <dgm:pt modelId="{7A209CC3-8083-42E4-8E8A-1063C1CEF954}" type="pres">
      <dgm:prSet presAssocID="{42D98F8B-B44F-4184-AA02-F0EE29561917}" presName="linNode" presStyleCnt="0"/>
      <dgm:spPr/>
    </dgm:pt>
    <dgm:pt modelId="{1D54714C-E48A-447D-A367-1B2BCB0CD28F}" type="pres">
      <dgm:prSet presAssocID="{42D98F8B-B44F-4184-AA02-F0EE29561917}" presName="parentText" presStyleLbl="node1" presStyleIdx="0" presStyleCnt="3">
        <dgm:presLayoutVars>
          <dgm:chMax val="1"/>
          <dgm:bulletEnabled val="1"/>
        </dgm:presLayoutVars>
      </dgm:prSet>
      <dgm:spPr/>
    </dgm:pt>
    <dgm:pt modelId="{8A5E87E4-EC4D-4FF9-83B7-41FF2C421D14}" type="pres">
      <dgm:prSet presAssocID="{42D98F8B-B44F-4184-AA02-F0EE29561917}" presName="descendantText" presStyleLbl="alignAccFollowNode1" presStyleIdx="0" presStyleCnt="3">
        <dgm:presLayoutVars>
          <dgm:bulletEnabled val="1"/>
        </dgm:presLayoutVars>
      </dgm:prSet>
      <dgm:spPr/>
    </dgm:pt>
    <dgm:pt modelId="{78533B7B-B44B-4431-AB83-A4D294546EE1}" type="pres">
      <dgm:prSet presAssocID="{FFF3115A-91A8-4E7F-8817-6F674F3F79F4}" presName="sp" presStyleCnt="0"/>
      <dgm:spPr/>
    </dgm:pt>
    <dgm:pt modelId="{5C3E26D4-262F-44DD-8508-75E035B94CB8}" type="pres">
      <dgm:prSet presAssocID="{FCE414F8-615A-4FA6-A154-B674BB63EAF3}" presName="linNode" presStyleCnt="0"/>
      <dgm:spPr/>
    </dgm:pt>
    <dgm:pt modelId="{A170A992-9391-4DD5-BF2E-7A5E47195C6D}" type="pres">
      <dgm:prSet presAssocID="{FCE414F8-615A-4FA6-A154-B674BB63EAF3}" presName="parentText" presStyleLbl="node1" presStyleIdx="1" presStyleCnt="3">
        <dgm:presLayoutVars>
          <dgm:chMax val="1"/>
          <dgm:bulletEnabled val="1"/>
        </dgm:presLayoutVars>
      </dgm:prSet>
      <dgm:spPr/>
    </dgm:pt>
    <dgm:pt modelId="{4C0E1A96-1C9D-4971-9BEE-0BEEB9C4ABB0}" type="pres">
      <dgm:prSet presAssocID="{FCE414F8-615A-4FA6-A154-B674BB63EAF3}" presName="descendantText" presStyleLbl="alignAccFollowNode1" presStyleIdx="1" presStyleCnt="3">
        <dgm:presLayoutVars>
          <dgm:bulletEnabled val="1"/>
        </dgm:presLayoutVars>
      </dgm:prSet>
      <dgm:spPr/>
    </dgm:pt>
    <dgm:pt modelId="{7AAD2640-6468-4007-9A6F-97CA9EDAE9E9}" type="pres">
      <dgm:prSet presAssocID="{881BEDED-926E-4BF7-8519-CF81ECBE145A}" presName="sp" presStyleCnt="0"/>
      <dgm:spPr/>
    </dgm:pt>
    <dgm:pt modelId="{6FAB974C-0F58-4FB2-97BF-03464F912FF2}" type="pres">
      <dgm:prSet presAssocID="{8E40224C-2BAD-4BB3-9EF2-D52F26D9544D}" presName="linNode" presStyleCnt="0"/>
      <dgm:spPr/>
    </dgm:pt>
    <dgm:pt modelId="{7215181C-5CA2-4854-A71C-79356FEB34A6}" type="pres">
      <dgm:prSet presAssocID="{8E40224C-2BAD-4BB3-9EF2-D52F26D9544D}" presName="parentText" presStyleLbl="node1" presStyleIdx="2" presStyleCnt="3">
        <dgm:presLayoutVars>
          <dgm:chMax val="1"/>
          <dgm:bulletEnabled val="1"/>
        </dgm:presLayoutVars>
      </dgm:prSet>
      <dgm:spPr/>
    </dgm:pt>
    <dgm:pt modelId="{B7B8B81B-5822-4B2F-AE22-C51C2C8F5B32}" type="pres">
      <dgm:prSet presAssocID="{8E40224C-2BAD-4BB3-9EF2-D52F26D9544D}" presName="descendantText" presStyleLbl="alignAccFollowNode1" presStyleIdx="2" presStyleCnt="3">
        <dgm:presLayoutVars>
          <dgm:bulletEnabled val="1"/>
        </dgm:presLayoutVars>
      </dgm:prSet>
      <dgm:spPr/>
    </dgm:pt>
  </dgm:ptLst>
  <dgm:cxnLst>
    <dgm:cxn modelId="{3030A915-531C-495C-9540-D654BEDF8763}" type="presOf" srcId="{8E40224C-2BAD-4BB3-9EF2-D52F26D9544D}" destId="{7215181C-5CA2-4854-A71C-79356FEB34A6}" srcOrd="0" destOrd="0" presId="urn:microsoft.com/office/officeart/2005/8/layout/vList5"/>
    <dgm:cxn modelId="{A213E51A-775C-455B-8F65-5283F05AC373}" srcId="{8E40224C-2BAD-4BB3-9EF2-D52F26D9544D}" destId="{E4DCCBA7-124C-4F42-B8DE-86348C922C06}" srcOrd="0" destOrd="0" parTransId="{5E28E7FE-04AE-4358-AB08-8A9F97E53368}" sibTransId="{1D98DC81-385E-4EB0-AC65-F67AF8F6F611}"/>
    <dgm:cxn modelId="{A6156526-8B39-4152-9BA6-8A75E822D27A}" srcId="{42D98F8B-B44F-4184-AA02-F0EE29561917}" destId="{13229F92-EB34-4830-BA47-318AEF32EE76}" srcOrd="0" destOrd="0" parTransId="{B8856F28-3FA7-4CA2-A33B-24F29F150E4B}" sibTransId="{74079BDB-E1C2-4B12-B3A0-9E3AA5AEFE1E}"/>
    <dgm:cxn modelId="{E89B0F69-83EF-474B-8461-D74D0CA68ADB}" srcId="{FCE414F8-615A-4FA6-A154-B674BB63EAF3}" destId="{210BB472-CDE6-4331-B420-860F5DEFF5A2}" srcOrd="0" destOrd="0" parTransId="{D2205D32-FF23-4D72-AE0C-C310EF09A8F0}" sibTransId="{A73FB471-5415-4599-9CA0-DA30F1FDCA69}"/>
    <dgm:cxn modelId="{BEC76452-D016-47A6-BD8F-0A3B4826B8EE}" srcId="{B84A6A44-5ED0-4D30-B105-FB09FA3C42BF}" destId="{8E40224C-2BAD-4BB3-9EF2-D52F26D9544D}" srcOrd="2" destOrd="0" parTransId="{07A1F0A2-D884-473D-8A1E-22A25D40EEF0}" sibTransId="{C8FBD0FB-C247-47FA-90FC-05295717C52C}"/>
    <dgm:cxn modelId="{A700F774-71F6-4B2F-A717-3895BAAB0269}" srcId="{B84A6A44-5ED0-4D30-B105-FB09FA3C42BF}" destId="{FCE414F8-615A-4FA6-A154-B674BB63EAF3}" srcOrd="1" destOrd="0" parTransId="{9700FFF5-8E0D-4542-8446-2E4D5B49CA47}" sibTransId="{881BEDED-926E-4BF7-8519-CF81ECBE145A}"/>
    <dgm:cxn modelId="{570EDC5A-219E-40B9-BCD3-B884896A4643}" srcId="{B84A6A44-5ED0-4D30-B105-FB09FA3C42BF}" destId="{42D98F8B-B44F-4184-AA02-F0EE29561917}" srcOrd="0" destOrd="0" parTransId="{60A4BDB0-63EC-4C97-B878-0BA495BCF786}" sibTransId="{FFF3115A-91A8-4E7F-8817-6F674F3F79F4}"/>
    <dgm:cxn modelId="{5839EA5A-E86A-4104-9FC2-C9F654B03E33}" type="presOf" srcId="{B84A6A44-5ED0-4D30-B105-FB09FA3C42BF}" destId="{EAFA1B9C-20BB-43A0-B8FF-659A9603A1DC}" srcOrd="0" destOrd="0" presId="urn:microsoft.com/office/officeart/2005/8/layout/vList5"/>
    <dgm:cxn modelId="{FC5EEF7C-A581-4D59-B301-64D2380786EB}" type="presOf" srcId="{E4DCCBA7-124C-4F42-B8DE-86348C922C06}" destId="{B7B8B81B-5822-4B2F-AE22-C51C2C8F5B32}" srcOrd="0" destOrd="0" presId="urn:microsoft.com/office/officeart/2005/8/layout/vList5"/>
    <dgm:cxn modelId="{1668FC84-B5F4-4AB9-AC1F-4EF28E84C52F}" type="presOf" srcId="{210BB472-CDE6-4331-B420-860F5DEFF5A2}" destId="{4C0E1A96-1C9D-4971-9BEE-0BEEB9C4ABB0}" srcOrd="0" destOrd="0" presId="urn:microsoft.com/office/officeart/2005/8/layout/vList5"/>
    <dgm:cxn modelId="{28652ABA-C46E-4465-B10E-20265600E9A4}" type="presOf" srcId="{13229F92-EB34-4830-BA47-318AEF32EE76}" destId="{8A5E87E4-EC4D-4FF9-83B7-41FF2C421D14}" srcOrd="0" destOrd="0" presId="urn:microsoft.com/office/officeart/2005/8/layout/vList5"/>
    <dgm:cxn modelId="{41C594E1-A667-43F7-ADB5-A4280B38FDB3}" type="presOf" srcId="{FCE414F8-615A-4FA6-A154-B674BB63EAF3}" destId="{A170A992-9391-4DD5-BF2E-7A5E47195C6D}" srcOrd="0" destOrd="0" presId="urn:microsoft.com/office/officeart/2005/8/layout/vList5"/>
    <dgm:cxn modelId="{7D1FF1FD-0C31-42B8-AB51-5FBFD74FD0CC}" type="presOf" srcId="{42D98F8B-B44F-4184-AA02-F0EE29561917}" destId="{1D54714C-E48A-447D-A367-1B2BCB0CD28F}" srcOrd="0" destOrd="0" presId="urn:microsoft.com/office/officeart/2005/8/layout/vList5"/>
    <dgm:cxn modelId="{CED86AAE-C270-49D7-A5F2-CAADD4FAC724}" type="presParOf" srcId="{EAFA1B9C-20BB-43A0-B8FF-659A9603A1DC}" destId="{7A209CC3-8083-42E4-8E8A-1063C1CEF954}" srcOrd="0" destOrd="0" presId="urn:microsoft.com/office/officeart/2005/8/layout/vList5"/>
    <dgm:cxn modelId="{BBF8EFDF-8D9E-4461-82F5-26F17005489F}" type="presParOf" srcId="{7A209CC3-8083-42E4-8E8A-1063C1CEF954}" destId="{1D54714C-E48A-447D-A367-1B2BCB0CD28F}" srcOrd="0" destOrd="0" presId="urn:microsoft.com/office/officeart/2005/8/layout/vList5"/>
    <dgm:cxn modelId="{183468DA-8752-4D9F-A00F-078691E03637}" type="presParOf" srcId="{7A209CC3-8083-42E4-8E8A-1063C1CEF954}" destId="{8A5E87E4-EC4D-4FF9-83B7-41FF2C421D14}" srcOrd="1" destOrd="0" presId="urn:microsoft.com/office/officeart/2005/8/layout/vList5"/>
    <dgm:cxn modelId="{1EF7A608-CB8C-400E-94D2-C719B079239A}" type="presParOf" srcId="{EAFA1B9C-20BB-43A0-B8FF-659A9603A1DC}" destId="{78533B7B-B44B-4431-AB83-A4D294546EE1}" srcOrd="1" destOrd="0" presId="urn:microsoft.com/office/officeart/2005/8/layout/vList5"/>
    <dgm:cxn modelId="{06B276C0-F3CF-4F89-BDDC-50CC7472B847}" type="presParOf" srcId="{EAFA1B9C-20BB-43A0-B8FF-659A9603A1DC}" destId="{5C3E26D4-262F-44DD-8508-75E035B94CB8}" srcOrd="2" destOrd="0" presId="urn:microsoft.com/office/officeart/2005/8/layout/vList5"/>
    <dgm:cxn modelId="{606D01AB-C1B8-45BC-8216-87F9E8317D58}" type="presParOf" srcId="{5C3E26D4-262F-44DD-8508-75E035B94CB8}" destId="{A170A992-9391-4DD5-BF2E-7A5E47195C6D}" srcOrd="0" destOrd="0" presId="urn:microsoft.com/office/officeart/2005/8/layout/vList5"/>
    <dgm:cxn modelId="{8D48B9A3-C69B-4762-9DDF-384F261C1FA0}" type="presParOf" srcId="{5C3E26D4-262F-44DD-8508-75E035B94CB8}" destId="{4C0E1A96-1C9D-4971-9BEE-0BEEB9C4ABB0}" srcOrd="1" destOrd="0" presId="urn:microsoft.com/office/officeart/2005/8/layout/vList5"/>
    <dgm:cxn modelId="{B2C13C8B-F575-4C5B-84C1-6C975FC6C877}" type="presParOf" srcId="{EAFA1B9C-20BB-43A0-B8FF-659A9603A1DC}" destId="{7AAD2640-6468-4007-9A6F-97CA9EDAE9E9}" srcOrd="3" destOrd="0" presId="urn:microsoft.com/office/officeart/2005/8/layout/vList5"/>
    <dgm:cxn modelId="{D8E1B81D-80DD-4A2F-9B0F-213D6AFC93DE}" type="presParOf" srcId="{EAFA1B9C-20BB-43A0-B8FF-659A9603A1DC}" destId="{6FAB974C-0F58-4FB2-97BF-03464F912FF2}" srcOrd="4" destOrd="0" presId="urn:microsoft.com/office/officeart/2005/8/layout/vList5"/>
    <dgm:cxn modelId="{4B531F84-C98E-4E03-9B50-B4C9A08B0787}" type="presParOf" srcId="{6FAB974C-0F58-4FB2-97BF-03464F912FF2}" destId="{7215181C-5CA2-4854-A71C-79356FEB34A6}" srcOrd="0" destOrd="0" presId="urn:microsoft.com/office/officeart/2005/8/layout/vList5"/>
    <dgm:cxn modelId="{479D3E7F-E0F0-411D-86AB-A47D79FA9BE5}" type="presParOf" srcId="{6FAB974C-0F58-4FB2-97BF-03464F912FF2}" destId="{B7B8B81B-5822-4B2F-AE22-C51C2C8F5B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BF10F3-16B1-4ACE-8C9B-9D6C519A2561}"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s-HN"/>
        </a:p>
      </dgm:t>
    </dgm:pt>
    <dgm:pt modelId="{F2400A15-D296-4BDB-9732-4FD26EA9E45F}">
      <dgm:prSet phldrT="[Texto]" custT="1"/>
      <dgm:spPr/>
      <dgm:t>
        <a:bodyPr/>
        <a:lstStyle/>
        <a:p>
          <a:r>
            <a:rPr lang="es-HN" sz="3600" b="1" dirty="0">
              <a:solidFill>
                <a:schemeClr val="accent2">
                  <a:lumMod val="50000"/>
                </a:schemeClr>
              </a:solidFill>
              <a:effectLst>
                <a:outerShdw blurRad="38100" dist="38100" dir="2700000" algn="tl">
                  <a:srgbClr val="000000">
                    <a:alpha val="43137"/>
                  </a:srgbClr>
                </a:outerShdw>
              </a:effectLst>
            </a:rPr>
            <a:t>OPR</a:t>
          </a:r>
          <a:endParaRPr lang="es-HN" sz="3600" b="1" dirty="0">
            <a:solidFill>
              <a:schemeClr val="accent2">
                <a:lumMod val="50000"/>
              </a:schemeClr>
            </a:solidFill>
          </a:endParaRPr>
        </a:p>
      </dgm:t>
    </dgm:pt>
    <dgm:pt modelId="{0D36C0CA-B36C-42F8-9307-E4178D4F1FE1}" type="parTrans" cxnId="{05E90535-3332-4443-AF2D-025A4814CE4C}">
      <dgm:prSet/>
      <dgm:spPr/>
      <dgm:t>
        <a:bodyPr/>
        <a:lstStyle/>
        <a:p>
          <a:endParaRPr lang="es-HN" sz="1600">
            <a:solidFill>
              <a:schemeClr val="bg1"/>
            </a:solidFill>
          </a:endParaRPr>
        </a:p>
      </dgm:t>
    </dgm:pt>
    <dgm:pt modelId="{D8398493-5A60-434E-821E-556C1FE9D7C0}" type="sibTrans" cxnId="{05E90535-3332-4443-AF2D-025A4814CE4C}">
      <dgm:prSet/>
      <dgm:spPr/>
      <dgm:t>
        <a:bodyPr/>
        <a:lstStyle/>
        <a:p>
          <a:endParaRPr lang="es-HN" sz="1600">
            <a:solidFill>
              <a:schemeClr val="bg1"/>
            </a:solidFill>
          </a:endParaRPr>
        </a:p>
      </dgm:t>
    </dgm:pt>
    <dgm:pt modelId="{7D965CA9-46BF-47B6-9FBA-6F94504E99D2}">
      <dgm:prSet phldrT="[Texto]" custT="1"/>
      <dgm:spPr/>
      <dgm:t>
        <a:bodyPr/>
        <a:lstStyle/>
        <a:p>
          <a:r>
            <a:rPr lang="es-MX" sz="1800" b="1" dirty="0">
              <a:effectLst>
                <a:outerShdw blurRad="38100" dist="38100" dir="2700000" algn="tl">
                  <a:srgbClr val="000000">
                    <a:alpha val="43137"/>
                  </a:srgbClr>
                </a:outerShdw>
              </a:effectLst>
            </a:rPr>
            <a:t>Legalmente constituida</a:t>
          </a:r>
          <a:endParaRPr lang="es-HN" sz="1800" b="1" dirty="0">
            <a:effectLst>
              <a:outerShdw blurRad="38100" dist="38100" dir="2700000" algn="tl">
                <a:srgbClr val="000000">
                  <a:alpha val="43137"/>
                </a:srgbClr>
              </a:outerShdw>
            </a:effectLst>
          </a:endParaRPr>
        </a:p>
      </dgm:t>
    </dgm:pt>
    <dgm:pt modelId="{E9A2E3C9-3C4E-41D9-8A45-F28BAE91B9CE}" type="parTrans" cxnId="{03693D25-B070-4F3B-B601-29CC55B0117F}">
      <dgm:prSet custT="1"/>
      <dgm:spPr/>
      <dgm:t>
        <a:bodyPr/>
        <a:lstStyle/>
        <a:p>
          <a:endParaRPr lang="es-HN" sz="2000">
            <a:solidFill>
              <a:schemeClr val="bg1"/>
            </a:solidFill>
          </a:endParaRPr>
        </a:p>
      </dgm:t>
    </dgm:pt>
    <dgm:pt modelId="{2468BDD7-BD93-409B-BB38-D3024A578770}" type="sibTrans" cxnId="{03693D25-B070-4F3B-B601-29CC55B0117F}">
      <dgm:prSet/>
      <dgm:spPr/>
      <dgm:t>
        <a:bodyPr/>
        <a:lstStyle/>
        <a:p>
          <a:endParaRPr lang="es-HN" sz="1600">
            <a:solidFill>
              <a:schemeClr val="bg1"/>
            </a:solidFill>
          </a:endParaRPr>
        </a:p>
      </dgm:t>
    </dgm:pt>
    <dgm:pt modelId="{F64B6613-B579-4E23-9B7B-9EDB659DD9D4}">
      <dgm:prSet phldrT="[Texto]" custT="1"/>
      <dgm:spPr/>
      <dgm:t>
        <a:bodyPr/>
        <a:lstStyle/>
        <a:p>
          <a:r>
            <a:rPr lang="es-HN" sz="1800" b="1" dirty="0">
              <a:effectLst>
                <a:outerShdw blurRad="38100" dist="38100" dir="2700000" algn="tl">
                  <a:srgbClr val="000000">
                    <a:alpha val="43137"/>
                  </a:srgbClr>
                </a:outerShdw>
              </a:effectLst>
            </a:rPr>
            <a:t>Localizada en el área de influencia del Proyecto</a:t>
          </a:r>
          <a:endParaRPr lang="es-HN" sz="1800" b="1" dirty="0"/>
        </a:p>
      </dgm:t>
    </dgm:pt>
    <dgm:pt modelId="{0CA5D15C-78D1-412A-A07D-3C6453C7150F}" type="parTrans" cxnId="{ACC7ECB7-A66F-4F58-BD1A-304534235EC8}">
      <dgm:prSet custT="1"/>
      <dgm:spPr/>
      <dgm:t>
        <a:bodyPr/>
        <a:lstStyle/>
        <a:p>
          <a:endParaRPr lang="es-HN" sz="2000">
            <a:solidFill>
              <a:schemeClr val="bg1"/>
            </a:solidFill>
          </a:endParaRPr>
        </a:p>
      </dgm:t>
    </dgm:pt>
    <dgm:pt modelId="{DC40C74D-06B6-4A43-9A29-C159D324F683}" type="sibTrans" cxnId="{ACC7ECB7-A66F-4F58-BD1A-304534235EC8}">
      <dgm:prSet/>
      <dgm:spPr/>
      <dgm:t>
        <a:bodyPr/>
        <a:lstStyle/>
        <a:p>
          <a:endParaRPr lang="es-HN" sz="1600">
            <a:solidFill>
              <a:schemeClr val="bg1"/>
            </a:solidFill>
          </a:endParaRPr>
        </a:p>
      </dgm:t>
    </dgm:pt>
    <dgm:pt modelId="{943A3967-07D0-4CB7-9293-8BC98862711D}">
      <dgm:prSet phldrT="[Texto]" custT="1"/>
      <dgm:spPr/>
      <dgm:t>
        <a:bodyPr/>
        <a:lstStyle/>
        <a:p>
          <a:r>
            <a:rPr lang="es-HN" sz="1800" b="1" dirty="0">
              <a:effectLst>
                <a:outerShdw blurRad="38100" dist="38100" dir="2700000" algn="tl">
                  <a:srgbClr val="000000">
                    <a:alpha val="43137"/>
                  </a:srgbClr>
                </a:outerShdw>
              </a:effectLst>
            </a:rPr>
            <a:t>Mínimo 20 miembros o socios</a:t>
          </a:r>
        </a:p>
      </dgm:t>
    </dgm:pt>
    <dgm:pt modelId="{53BEE2FA-E7F6-46FD-9C04-7A52CC23DEC2}" type="parTrans" cxnId="{E65A2B82-71F3-44ED-AA6C-3CC0535BA4E3}">
      <dgm:prSet custT="1"/>
      <dgm:spPr/>
      <dgm:t>
        <a:bodyPr/>
        <a:lstStyle/>
        <a:p>
          <a:endParaRPr lang="es-HN" sz="2000">
            <a:solidFill>
              <a:schemeClr val="bg1"/>
            </a:solidFill>
          </a:endParaRPr>
        </a:p>
      </dgm:t>
    </dgm:pt>
    <dgm:pt modelId="{4E637683-5519-46ED-BD8A-3BCAB6A3C158}" type="sibTrans" cxnId="{E65A2B82-71F3-44ED-AA6C-3CC0535BA4E3}">
      <dgm:prSet/>
      <dgm:spPr/>
      <dgm:t>
        <a:bodyPr/>
        <a:lstStyle/>
        <a:p>
          <a:endParaRPr lang="es-HN" sz="1600">
            <a:solidFill>
              <a:schemeClr val="bg1"/>
            </a:solidFill>
          </a:endParaRPr>
        </a:p>
      </dgm:t>
    </dgm:pt>
    <dgm:pt modelId="{1D4F25C9-C7BC-42BD-B253-BAED6662DE0D}">
      <dgm:prSet phldrT="[Texto]" custT="1"/>
      <dgm:spPr/>
      <dgm:t>
        <a:bodyPr/>
        <a:lstStyle/>
        <a:p>
          <a:r>
            <a:rPr lang="es-HN" sz="1800" b="1" dirty="0">
              <a:effectLst>
                <a:outerShdw blurRad="38100" dist="38100" dir="2700000" algn="tl">
                  <a:srgbClr val="000000">
                    <a:alpha val="43137"/>
                  </a:srgbClr>
                </a:outerShdw>
              </a:effectLst>
              <a:latin typeface="+mn-lt"/>
            </a:rPr>
            <a:t>Por lo menos con 1 año de experiencia organizativa</a:t>
          </a:r>
        </a:p>
      </dgm:t>
    </dgm:pt>
    <dgm:pt modelId="{BB8256DF-424E-4DB3-87BA-22DF4D000499}" type="parTrans" cxnId="{325AE4C2-BDAA-4641-9DA9-C4C64A8E2E36}">
      <dgm:prSet custT="1"/>
      <dgm:spPr/>
      <dgm:t>
        <a:bodyPr/>
        <a:lstStyle/>
        <a:p>
          <a:endParaRPr lang="es-HN" sz="2000">
            <a:solidFill>
              <a:schemeClr val="bg1"/>
            </a:solidFill>
          </a:endParaRPr>
        </a:p>
      </dgm:t>
    </dgm:pt>
    <dgm:pt modelId="{D701FBE3-5664-42BD-80A9-81CEC5D2B185}" type="sibTrans" cxnId="{325AE4C2-BDAA-4641-9DA9-C4C64A8E2E36}">
      <dgm:prSet/>
      <dgm:spPr/>
      <dgm:t>
        <a:bodyPr/>
        <a:lstStyle/>
        <a:p>
          <a:endParaRPr lang="es-HN" sz="1600">
            <a:solidFill>
              <a:schemeClr val="bg1"/>
            </a:solidFill>
          </a:endParaRPr>
        </a:p>
      </dgm:t>
    </dgm:pt>
    <dgm:pt modelId="{CB392141-52CE-46FD-9C81-83FC7CDA2554}" type="pres">
      <dgm:prSet presAssocID="{40BF10F3-16B1-4ACE-8C9B-9D6C519A2561}" presName="Name0" presStyleCnt="0">
        <dgm:presLayoutVars>
          <dgm:chMax val="1"/>
          <dgm:dir/>
          <dgm:animLvl val="ctr"/>
          <dgm:resizeHandles val="exact"/>
        </dgm:presLayoutVars>
      </dgm:prSet>
      <dgm:spPr/>
    </dgm:pt>
    <dgm:pt modelId="{E129C68F-B0D2-46D4-B356-4F98CF33380C}" type="pres">
      <dgm:prSet presAssocID="{F2400A15-D296-4BDB-9732-4FD26EA9E45F}" presName="centerShape" presStyleLbl="node0" presStyleIdx="0" presStyleCnt="1"/>
      <dgm:spPr/>
    </dgm:pt>
    <dgm:pt modelId="{F2AD6AE9-EBE2-4572-A30D-C9782B178F79}" type="pres">
      <dgm:prSet presAssocID="{7D965CA9-46BF-47B6-9FBA-6F94504E99D2}" presName="node" presStyleLbl="node1" presStyleIdx="0" presStyleCnt="4" custScaleX="142316" custScaleY="142316">
        <dgm:presLayoutVars>
          <dgm:bulletEnabled val="1"/>
        </dgm:presLayoutVars>
      </dgm:prSet>
      <dgm:spPr/>
    </dgm:pt>
    <dgm:pt modelId="{810C16C5-2B36-4F4E-90C4-8689C9D246B7}" type="pres">
      <dgm:prSet presAssocID="{7D965CA9-46BF-47B6-9FBA-6F94504E99D2}" presName="dummy" presStyleCnt="0"/>
      <dgm:spPr/>
    </dgm:pt>
    <dgm:pt modelId="{4F62EF64-31C4-4255-82AA-964CF8BBE9D8}" type="pres">
      <dgm:prSet presAssocID="{2468BDD7-BD93-409B-BB38-D3024A578770}" presName="sibTrans" presStyleLbl="sibTrans2D1" presStyleIdx="0" presStyleCnt="4"/>
      <dgm:spPr/>
    </dgm:pt>
    <dgm:pt modelId="{12228B5F-1828-48EE-A2B1-C46ABD13BD65}" type="pres">
      <dgm:prSet presAssocID="{F64B6613-B579-4E23-9B7B-9EDB659DD9D4}" presName="node" presStyleLbl="node1" presStyleIdx="1" presStyleCnt="4" custScaleX="142316" custScaleY="142316">
        <dgm:presLayoutVars>
          <dgm:bulletEnabled val="1"/>
        </dgm:presLayoutVars>
      </dgm:prSet>
      <dgm:spPr/>
    </dgm:pt>
    <dgm:pt modelId="{252910DC-158E-4611-99E2-1B0A490ACB89}" type="pres">
      <dgm:prSet presAssocID="{F64B6613-B579-4E23-9B7B-9EDB659DD9D4}" presName="dummy" presStyleCnt="0"/>
      <dgm:spPr/>
    </dgm:pt>
    <dgm:pt modelId="{7BB7BB32-25D0-404C-97D7-CC798B57E159}" type="pres">
      <dgm:prSet presAssocID="{DC40C74D-06B6-4A43-9A29-C159D324F683}" presName="sibTrans" presStyleLbl="sibTrans2D1" presStyleIdx="1" presStyleCnt="4"/>
      <dgm:spPr/>
    </dgm:pt>
    <dgm:pt modelId="{E2DF3822-06DA-4254-B6B3-AC4FDAAB49FB}" type="pres">
      <dgm:prSet presAssocID="{943A3967-07D0-4CB7-9293-8BC98862711D}" presName="node" presStyleLbl="node1" presStyleIdx="2" presStyleCnt="4" custScaleX="142316" custScaleY="142316">
        <dgm:presLayoutVars>
          <dgm:bulletEnabled val="1"/>
        </dgm:presLayoutVars>
      </dgm:prSet>
      <dgm:spPr/>
    </dgm:pt>
    <dgm:pt modelId="{3B073535-9F4B-4F53-8C8B-D267F11EBF15}" type="pres">
      <dgm:prSet presAssocID="{943A3967-07D0-4CB7-9293-8BC98862711D}" presName="dummy" presStyleCnt="0"/>
      <dgm:spPr/>
    </dgm:pt>
    <dgm:pt modelId="{D42F2690-9094-4B9C-A029-527A47B956ED}" type="pres">
      <dgm:prSet presAssocID="{4E637683-5519-46ED-BD8A-3BCAB6A3C158}" presName="sibTrans" presStyleLbl="sibTrans2D1" presStyleIdx="2" presStyleCnt="4"/>
      <dgm:spPr/>
    </dgm:pt>
    <dgm:pt modelId="{0A3B3336-F198-468C-9704-7CF069F6E8F3}" type="pres">
      <dgm:prSet presAssocID="{1D4F25C9-C7BC-42BD-B253-BAED6662DE0D}" presName="node" presStyleLbl="node1" presStyleIdx="3" presStyleCnt="4" custScaleX="142316" custScaleY="142316">
        <dgm:presLayoutVars>
          <dgm:bulletEnabled val="1"/>
        </dgm:presLayoutVars>
      </dgm:prSet>
      <dgm:spPr/>
    </dgm:pt>
    <dgm:pt modelId="{33906CE6-F3D1-4B95-9DFA-6BAC826CA65F}" type="pres">
      <dgm:prSet presAssocID="{1D4F25C9-C7BC-42BD-B253-BAED6662DE0D}" presName="dummy" presStyleCnt="0"/>
      <dgm:spPr/>
    </dgm:pt>
    <dgm:pt modelId="{68172A06-92BC-4FB9-B40C-CAE49CC8F5B7}" type="pres">
      <dgm:prSet presAssocID="{D701FBE3-5664-42BD-80A9-81CEC5D2B185}" presName="sibTrans" presStyleLbl="sibTrans2D1" presStyleIdx="3" presStyleCnt="4"/>
      <dgm:spPr/>
    </dgm:pt>
  </dgm:ptLst>
  <dgm:cxnLst>
    <dgm:cxn modelId="{B8829E11-292C-4FE3-86A9-1C9937F44D32}" type="presOf" srcId="{1D4F25C9-C7BC-42BD-B253-BAED6662DE0D}" destId="{0A3B3336-F198-468C-9704-7CF069F6E8F3}" srcOrd="0" destOrd="0" presId="urn:microsoft.com/office/officeart/2005/8/layout/radial6"/>
    <dgm:cxn modelId="{F4E0C81E-7CF0-49EE-8AA0-35A5D8AF60CB}" type="presOf" srcId="{DC40C74D-06B6-4A43-9A29-C159D324F683}" destId="{7BB7BB32-25D0-404C-97D7-CC798B57E159}" srcOrd="0" destOrd="0" presId="urn:microsoft.com/office/officeart/2005/8/layout/radial6"/>
    <dgm:cxn modelId="{64331A21-C81F-4B44-A637-E0B49B1787E3}" type="presOf" srcId="{2468BDD7-BD93-409B-BB38-D3024A578770}" destId="{4F62EF64-31C4-4255-82AA-964CF8BBE9D8}" srcOrd="0" destOrd="0" presId="urn:microsoft.com/office/officeart/2005/8/layout/radial6"/>
    <dgm:cxn modelId="{03693D25-B070-4F3B-B601-29CC55B0117F}" srcId="{F2400A15-D296-4BDB-9732-4FD26EA9E45F}" destId="{7D965CA9-46BF-47B6-9FBA-6F94504E99D2}" srcOrd="0" destOrd="0" parTransId="{E9A2E3C9-3C4E-41D9-8A45-F28BAE91B9CE}" sibTransId="{2468BDD7-BD93-409B-BB38-D3024A578770}"/>
    <dgm:cxn modelId="{0E75AE31-166D-47B9-B7E3-441309C29194}" type="presOf" srcId="{40BF10F3-16B1-4ACE-8C9B-9D6C519A2561}" destId="{CB392141-52CE-46FD-9C81-83FC7CDA2554}" srcOrd="0" destOrd="0" presId="urn:microsoft.com/office/officeart/2005/8/layout/radial6"/>
    <dgm:cxn modelId="{4E403932-85D1-4B6A-9334-6031A9D5055E}" type="presOf" srcId="{F2400A15-D296-4BDB-9732-4FD26EA9E45F}" destId="{E129C68F-B0D2-46D4-B356-4F98CF33380C}" srcOrd="0" destOrd="0" presId="urn:microsoft.com/office/officeart/2005/8/layout/radial6"/>
    <dgm:cxn modelId="{05E90535-3332-4443-AF2D-025A4814CE4C}" srcId="{40BF10F3-16B1-4ACE-8C9B-9D6C519A2561}" destId="{F2400A15-D296-4BDB-9732-4FD26EA9E45F}" srcOrd="0" destOrd="0" parTransId="{0D36C0CA-B36C-42F8-9307-E4178D4F1FE1}" sibTransId="{D8398493-5A60-434E-821E-556C1FE9D7C0}"/>
    <dgm:cxn modelId="{18B0006D-014C-4C83-8B53-F594E527B727}" type="presOf" srcId="{D701FBE3-5664-42BD-80A9-81CEC5D2B185}" destId="{68172A06-92BC-4FB9-B40C-CAE49CC8F5B7}" srcOrd="0" destOrd="0" presId="urn:microsoft.com/office/officeart/2005/8/layout/radial6"/>
    <dgm:cxn modelId="{E65A2B82-71F3-44ED-AA6C-3CC0535BA4E3}" srcId="{F2400A15-D296-4BDB-9732-4FD26EA9E45F}" destId="{943A3967-07D0-4CB7-9293-8BC98862711D}" srcOrd="2" destOrd="0" parTransId="{53BEE2FA-E7F6-46FD-9C04-7A52CC23DEC2}" sibTransId="{4E637683-5519-46ED-BD8A-3BCAB6A3C158}"/>
    <dgm:cxn modelId="{ACC7ECB7-A66F-4F58-BD1A-304534235EC8}" srcId="{F2400A15-D296-4BDB-9732-4FD26EA9E45F}" destId="{F64B6613-B579-4E23-9B7B-9EDB659DD9D4}" srcOrd="1" destOrd="0" parTransId="{0CA5D15C-78D1-412A-A07D-3C6453C7150F}" sibTransId="{DC40C74D-06B6-4A43-9A29-C159D324F683}"/>
    <dgm:cxn modelId="{DCADBAC2-36C4-4DA1-8A62-5EC0B3A135D0}" type="presOf" srcId="{F64B6613-B579-4E23-9B7B-9EDB659DD9D4}" destId="{12228B5F-1828-48EE-A2B1-C46ABD13BD65}" srcOrd="0" destOrd="0" presId="urn:microsoft.com/office/officeart/2005/8/layout/radial6"/>
    <dgm:cxn modelId="{325AE4C2-BDAA-4641-9DA9-C4C64A8E2E36}" srcId="{F2400A15-D296-4BDB-9732-4FD26EA9E45F}" destId="{1D4F25C9-C7BC-42BD-B253-BAED6662DE0D}" srcOrd="3" destOrd="0" parTransId="{BB8256DF-424E-4DB3-87BA-22DF4D000499}" sibTransId="{D701FBE3-5664-42BD-80A9-81CEC5D2B185}"/>
    <dgm:cxn modelId="{7A7830C3-9C72-40DC-90F8-A7E467049EEE}" type="presOf" srcId="{4E637683-5519-46ED-BD8A-3BCAB6A3C158}" destId="{D42F2690-9094-4B9C-A029-527A47B956ED}" srcOrd="0" destOrd="0" presId="urn:microsoft.com/office/officeart/2005/8/layout/radial6"/>
    <dgm:cxn modelId="{D66DBBE3-B82B-4A72-B6A4-F669EE56CBB4}" type="presOf" srcId="{7D965CA9-46BF-47B6-9FBA-6F94504E99D2}" destId="{F2AD6AE9-EBE2-4572-A30D-C9782B178F79}" srcOrd="0" destOrd="0" presId="urn:microsoft.com/office/officeart/2005/8/layout/radial6"/>
    <dgm:cxn modelId="{E8CD06F9-348E-4F73-A450-1DB19AE7CF27}" type="presOf" srcId="{943A3967-07D0-4CB7-9293-8BC98862711D}" destId="{E2DF3822-06DA-4254-B6B3-AC4FDAAB49FB}" srcOrd="0" destOrd="0" presId="urn:microsoft.com/office/officeart/2005/8/layout/radial6"/>
    <dgm:cxn modelId="{D7AB7745-669B-48DE-A8FB-5B98AAF7E8DC}" type="presParOf" srcId="{CB392141-52CE-46FD-9C81-83FC7CDA2554}" destId="{E129C68F-B0D2-46D4-B356-4F98CF33380C}" srcOrd="0" destOrd="0" presId="urn:microsoft.com/office/officeart/2005/8/layout/radial6"/>
    <dgm:cxn modelId="{A45F09F6-018A-47CA-B16B-0347D4988C48}" type="presParOf" srcId="{CB392141-52CE-46FD-9C81-83FC7CDA2554}" destId="{F2AD6AE9-EBE2-4572-A30D-C9782B178F79}" srcOrd="1" destOrd="0" presId="urn:microsoft.com/office/officeart/2005/8/layout/radial6"/>
    <dgm:cxn modelId="{FE68BF9E-596D-4A31-AA92-6C045EB7DAC3}" type="presParOf" srcId="{CB392141-52CE-46FD-9C81-83FC7CDA2554}" destId="{810C16C5-2B36-4F4E-90C4-8689C9D246B7}" srcOrd="2" destOrd="0" presId="urn:microsoft.com/office/officeart/2005/8/layout/radial6"/>
    <dgm:cxn modelId="{A7B4E70D-7D91-4169-AB5D-D839BD5304AC}" type="presParOf" srcId="{CB392141-52CE-46FD-9C81-83FC7CDA2554}" destId="{4F62EF64-31C4-4255-82AA-964CF8BBE9D8}" srcOrd="3" destOrd="0" presId="urn:microsoft.com/office/officeart/2005/8/layout/radial6"/>
    <dgm:cxn modelId="{797B0247-F240-4398-8E8B-86D8656B3EB7}" type="presParOf" srcId="{CB392141-52CE-46FD-9C81-83FC7CDA2554}" destId="{12228B5F-1828-48EE-A2B1-C46ABD13BD65}" srcOrd="4" destOrd="0" presId="urn:microsoft.com/office/officeart/2005/8/layout/radial6"/>
    <dgm:cxn modelId="{8C755987-85B7-4B1B-A5E8-197DC291B142}" type="presParOf" srcId="{CB392141-52CE-46FD-9C81-83FC7CDA2554}" destId="{252910DC-158E-4611-99E2-1B0A490ACB89}" srcOrd="5" destOrd="0" presId="urn:microsoft.com/office/officeart/2005/8/layout/radial6"/>
    <dgm:cxn modelId="{6F49EC5F-C483-408E-A4E4-B8A90FAC1CEA}" type="presParOf" srcId="{CB392141-52CE-46FD-9C81-83FC7CDA2554}" destId="{7BB7BB32-25D0-404C-97D7-CC798B57E159}" srcOrd="6" destOrd="0" presId="urn:microsoft.com/office/officeart/2005/8/layout/radial6"/>
    <dgm:cxn modelId="{BA290777-2A2F-4F11-81BC-D260248570E5}" type="presParOf" srcId="{CB392141-52CE-46FD-9C81-83FC7CDA2554}" destId="{E2DF3822-06DA-4254-B6B3-AC4FDAAB49FB}" srcOrd="7" destOrd="0" presId="urn:microsoft.com/office/officeart/2005/8/layout/radial6"/>
    <dgm:cxn modelId="{2C141552-F96C-452F-B38B-DDB2318B714C}" type="presParOf" srcId="{CB392141-52CE-46FD-9C81-83FC7CDA2554}" destId="{3B073535-9F4B-4F53-8C8B-D267F11EBF15}" srcOrd="8" destOrd="0" presId="urn:microsoft.com/office/officeart/2005/8/layout/radial6"/>
    <dgm:cxn modelId="{B5EAD7C9-F4A6-4F1F-89FC-EF7934CC8708}" type="presParOf" srcId="{CB392141-52CE-46FD-9C81-83FC7CDA2554}" destId="{D42F2690-9094-4B9C-A029-527A47B956ED}" srcOrd="9" destOrd="0" presId="urn:microsoft.com/office/officeart/2005/8/layout/radial6"/>
    <dgm:cxn modelId="{9ED26D62-7917-449A-998B-6E636A5F510A}" type="presParOf" srcId="{CB392141-52CE-46FD-9C81-83FC7CDA2554}" destId="{0A3B3336-F198-468C-9704-7CF069F6E8F3}" srcOrd="10" destOrd="0" presId="urn:microsoft.com/office/officeart/2005/8/layout/radial6"/>
    <dgm:cxn modelId="{5CFE06B8-C6F3-4712-BB8B-04D16B4369C6}" type="presParOf" srcId="{CB392141-52CE-46FD-9C81-83FC7CDA2554}" destId="{33906CE6-F3D1-4B95-9DFA-6BAC826CA65F}" srcOrd="11" destOrd="0" presId="urn:microsoft.com/office/officeart/2005/8/layout/radial6"/>
    <dgm:cxn modelId="{E037F9CC-ABB8-4476-812F-41F2C1F417DB}" type="presParOf" srcId="{CB392141-52CE-46FD-9C81-83FC7CDA2554}" destId="{68172A06-92BC-4FB9-B40C-CAE49CC8F5B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071D4-F483-44D9-953A-0B15AAB2A8A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S"/>
        </a:p>
      </dgm:t>
    </dgm:pt>
    <dgm:pt modelId="{87B1B117-6253-4997-AA4F-3CF849C566D6}">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HN" sz="1800" b="1" dirty="0">
              <a:effectLst/>
            </a:rPr>
            <a:t>Organizaciones con experiencia en gestión empresarial y con capacidad de endeudamiento.</a:t>
          </a:r>
          <a:endParaRPr lang="es-ES" sz="1800" b="1" dirty="0">
            <a:effectLst/>
          </a:endParaRPr>
        </a:p>
      </dgm:t>
    </dgm:pt>
    <dgm:pt modelId="{91493C2F-62CB-4AA0-A66D-248915DDCB21}" type="parTrans" cxnId="{06A4A61C-B8AC-457C-9D5A-CDA4FED88114}">
      <dgm:prSet/>
      <dgm:spPr/>
      <dgm:t>
        <a:bodyPr/>
        <a:lstStyle/>
        <a:p>
          <a:endParaRPr lang="es-ES" sz="2000"/>
        </a:p>
      </dgm:t>
    </dgm:pt>
    <dgm:pt modelId="{B6081187-BBE0-432D-9BED-2C2B2FDEDFD2}" type="sibTrans" cxnId="{06A4A61C-B8AC-457C-9D5A-CDA4FED88114}">
      <dgm:prSet/>
      <dgm:spPr/>
      <dgm:t>
        <a:bodyPr/>
        <a:lstStyle/>
        <a:p>
          <a:endParaRPr lang="es-ES" sz="2000"/>
        </a:p>
      </dgm:t>
    </dgm:pt>
    <dgm:pt modelId="{CEC37445-39DB-443C-9C63-DDDD888E3748}" type="pres">
      <dgm:prSet presAssocID="{9AB071D4-F483-44D9-953A-0B15AAB2A8AB}" presName="linear" presStyleCnt="0">
        <dgm:presLayoutVars>
          <dgm:animLvl val="lvl"/>
          <dgm:resizeHandles val="exact"/>
        </dgm:presLayoutVars>
      </dgm:prSet>
      <dgm:spPr/>
    </dgm:pt>
    <dgm:pt modelId="{783B6E68-4169-42DA-B423-A9FEAD8E3934}" type="pres">
      <dgm:prSet presAssocID="{87B1B117-6253-4997-AA4F-3CF849C566D6}" presName="parentText" presStyleLbl="node1" presStyleIdx="0" presStyleCnt="1" custScaleY="46880" custLinFactNeighborY="-6389">
        <dgm:presLayoutVars>
          <dgm:chMax val="0"/>
          <dgm:bulletEnabled val="1"/>
        </dgm:presLayoutVars>
      </dgm:prSet>
      <dgm:spPr/>
    </dgm:pt>
  </dgm:ptLst>
  <dgm:cxnLst>
    <dgm:cxn modelId="{024E1419-13FE-4FEC-96F9-46B1FDB26C7A}" type="presOf" srcId="{9AB071D4-F483-44D9-953A-0B15AAB2A8AB}" destId="{CEC37445-39DB-443C-9C63-DDDD888E3748}" srcOrd="0" destOrd="0" presId="urn:microsoft.com/office/officeart/2005/8/layout/vList2"/>
    <dgm:cxn modelId="{06A4A61C-B8AC-457C-9D5A-CDA4FED88114}" srcId="{9AB071D4-F483-44D9-953A-0B15AAB2A8AB}" destId="{87B1B117-6253-4997-AA4F-3CF849C566D6}" srcOrd="0" destOrd="0" parTransId="{91493C2F-62CB-4AA0-A66D-248915DDCB21}" sibTransId="{B6081187-BBE0-432D-9BED-2C2B2FDEDFD2}"/>
    <dgm:cxn modelId="{DCC47C37-41C0-40C5-9CC2-3180D6CFCE68}" type="presOf" srcId="{87B1B117-6253-4997-AA4F-3CF849C566D6}" destId="{783B6E68-4169-42DA-B423-A9FEAD8E3934}" srcOrd="0" destOrd="0" presId="urn:microsoft.com/office/officeart/2005/8/layout/vList2"/>
    <dgm:cxn modelId="{41F31F06-DA34-490D-BBF6-769102D8FDEE}" type="presParOf" srcId="{CEC37445-39DB-443C-9C63-DDDD888E3748}" destId="{783B6E68-4169-42DA-B423-A9FEAD8E393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4AD94D-8CA9-4A65-BF6C-34F3A7F8639B}"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HN"/>
        </a:p>
      </dgm:t>
    </dgm:pt>
    <dgm:pt modelId="{12649A11-D35D-45B6-9F01-F7FC36B4E0A2}">
      <dgm:prSet phldrT="[Texto]"/>
      <dgm:spPr/>
      <dgm:t>
        <a:bodyPr/>
        <a:lstStyle/>
        <a:p>
          <a:r>
            <a:rPr lang="es-HN" b="1" dirty="0"/>
            <a:t>Plan de negocio</a:t>
          </a:r>
        </a:p>
      </dgm:t>
    </dgm:pt>
    <dgm:pt modelId="{A1D04A03-0757-415F-9FD7-297838D25E29}" type="parTrans" cxnId="{4FA48F81-81EF-4E2A-BD7D-4A8B5D41B01B}">
      <dgm:prSet/>
      <dgm:spPr/>
      <dgm:t>
        <a:bodyPr/>
        <a:lstStyle/>
        <a:p>
          <a:endParaRPr lang="es-HN"/>
        </a:p>
      </dgm:t>
    </dgm:pt>
    <dgm:pt modelId="{F463D485-EA11-4915-B1FA-88EAD558D067}" type="sibTrans" cxnId="{4FA48F81-81EF-4E2A-BD7D-4A8B5D41B01B}">
      <dgm:prSet/>
      <dgm:spPr/>
      <dgm:t>
        <a:bodyPr/>
        <a:lstStyle/>
        <a:p>
          <a:endParaRPr lang="es-HN"/>
        </a:p>
      </dgm:t>
    </dgm:pt>
    <dgm:pt modelId="{AFE381C3-E45C-4B8F-86A4-AFF0017C4E05}">
      <dgm:prSet phldrT="[Texto]"/>
      <dgm:spPr/>
      <dgm:t>
        <a:bodyPr/>
        <a:lstStyle/>
        <a:p>
          <a:r>
            <a:rPr lang="es-HN" dirty="0"/>
            <a:t>Desarrollo de capacidades de gestión empresarial</a:t>
          </a:r>
        </a:p>
      </dgm:t>
    </dgm:pt>
    <dgm:pt modelId="{DE437C18-E3FE-4961-A2EF-1A264D83146E}" type="parTrans" cxnId="{09C40900-6EAE-45B2-96C8-A939EA1D767E}">
      <dgm:prSet/>
      <dgm:spPr/>
      <dgm:t>
        <a:bodyPr/>
        <a:lstStyle/>
        <a:p>
          <a:endParaRPr lang="es-HN"/>
        </a:p>
      </dgm:t>
    </dgm:pt>
    <dgm:pt modelId="{30455CEC-266F-4323-B633-89229ABD0359}" type="sibTrans" cxnId="{09C40900-6EAE-45B2-96C8-A939EA1D767E}">
      <dgm:prSet/>
      <dgm:spPr/>
      <dgm:t>
        <a:bodyPr/>
        <a:lstStyle/>
        <a:p>
          <a:endParaRPr lang="es-HN"/>
        </a:p>
      </dgm:t>
    </dgm:pt>
    <dgm:pt modelId="{C59846E1-0FC9-44AB-A981-C0D463FCAEB1}">
      <dgm:prSet phldrT="[Texto]"/>
      <dgm:spPr/>
      <dgm:t>
        <a:bodyPr/>
        <a:lstStyle/>
        <a:p>
          <a:r>
            <a:rPr lang="es-HN" dirty="0"/>
            <a:t>Fortalecimiento de la producción primaria, procesamiento y valor agregado</a:t>
          </a:r>
        </a:p>
      </dgm:t>
    </dgm:pt>
    <dgm:pt modelId="{3DC2AB1D-5A0C-4E75-8796-5FD0970DE0F0}" type="parTrans" cxnId="{AE8C9F08-3623-4ED9-ACD7-E48132E28E34}">
      <dgm:prSet/>
      <dgm:spPr/>
      <dgm:t>
        <a:bodyPr/>
        <a:lstStyle/>
        <a:p>
          <a:endParaRPr lang="es-HN"/>
        </a:p>
      </dgm:t>
    </dgm:pt>
    <dgm:pt modelId="{08C5EE3A-66DB-4FBB-8580-DF877AB16D36}" type="sibTrans" cxnId="{AE8C9F08-3623-4ED9-ACD7-E48132E28E34}">
      <dgm:prSet/>
      <dgm:spPr/>
      <dgm:t>
        <a:bodyPr/>
        <a:lstStyle/>
        <a:p>
          <a:endParaRPr lang="es-HN"/>
        </a:p>
      </dgm:t>
    </dgm:pt>
    <dgm:pt modelId="{31314A64-6CBD-407E-81B1-68C8FAB7867A}">
      <dgm:prSet phldrT="[Texto]"/>
      <dgm:spPr/>
      <dgm:t>
        <a:bodyPr/>
        <a:lstStyle/>
        <a:p>
          <a:r>
            <a:rPr lang="es-HN" dirty="0"/>
            <a:t>Posicionamiento comercial </a:t>
          </a:r>
        </a:p>
        <a:p>
          <a:r>
            <a:rPr lang="es-HN" dirty="0"/>
            <a:t>e imagen</a:t>
          </a:r>
        </a:p>
      </dgm:t>
    </dgm:pt>
    <dgm:pt modelId="{C6E13F65-6045-443C-912B-94603A594AC4}" type="parTrans" cxnId="{9601CDDD-909A-421A-A9B3-450A62217EB1}">
      <dgm:prSet/>
      <dgm:spPr/>
      <dgm:t>
        <a:bodyPr/>
        <a:lstStyle/>
        <a:p>
          <a:endParaRPr lang="es-HN"/>
        </a:p>
      </dgm:t>
    </dgm:pt>
    <dgm:pt modelId="{49984DFD-70CF-40B6-8105-E60775CACCF7}" type="sibTrans" cxnId="{9601CDDD-909A-421A-A9B3-450A62217EB1}">
      <dgm:prSet/>
      <dgm:spPr/>
      <dgm:t>
        <a:bodyPr/>
        <a:lstStyle/>
        <a:p>
          <a:endParaRPr lang="es-HN"/>
        </a:p>
      </dgm:t>
    </dgm:pt>
    <dgm:pt modelId="{5EA20037-61D8-4709-AD13-A9430EA23E30}">
      <dgm:prSet phldrT="[Texto]"/>
      <dgm:spPr/>
      <dgm:t>
        <a:bodyPr/>
        <a:lstStyle/>
        <a:p>
          <a:r>
            <a:rPr lang="es-HN" dirty="0"/>
            <a:t>Gestión y responsabilidad socio-ambiental</a:t>
          </a:r>
        </a:p>
      </dgm:t>
    </dgm:pt>
    <dgm:pt modelId="{58EAF526-8FD9-460F-A828-E9752CEF4384}" type="parTrans" cxnId="{D1B045E2-FABA-465A-B2F8-153495B9C735}">
      <dgm:prSet/>
      <dgm:spPr/>
      <dgm:t>
        <a:bodyPr/>
        <a:lstStyle/>
        <a:p>
          <a:endParaRPr lang="es-HN"/>
        </a:p>
      </dgm:t>
    </dgm:pt>
    <dgm:pt modelId="{E3E75DEE-DC4E-4A13-8E65-358640159135}" type="sibTrans" cxnId="{D1B045E2-FABA-465A-B2F8-153495B9C735}">
      <dgm:prSet/>
      <dgm:spPr/>
      <dgm:t>
        <a:bodyPr/>
        <a:lstStyle/>
        <a:p>
          <a:endParaRPr lang="es-HN"/>
        </a:p>
      </dgm:t>
    </dgm:pt>
    <dgm:pt modelId="{F7BE10C2-EC73-4F27-AC52-1A7D0B685FEA}" type="pres">
      <dgm:prSet presAssocID="{AA4AD94D-8CA9-4A65-BF6C-34F3A7F8639B}" presName="diagram" presStyleCnt="0">
        <dgm:presLayoutVars>
          <dgm:chMax val="1"/>
          <dgm:dir/>
          <dgm:animLvl val="ctr"/>
          <dgm:resizeHandles val="exact"/>
        </dgm:presLayoutVars>
      </dgm:prSet>
      <dgm:spPr/>
    </dgm:pt>
    <dgm:pt modelId="{65C380DD-3082-48FD-9573-954AF2D0CC30}" type="pres">
      <dgm:prSet presAssocID="{AA4AD94D-8CA9-4A65-BF6C-34F3A7F8639B}" presName="matrix" presStyleCnt="0"/>
      <dgm:spPr/>
    </dgm:pt>
    <dgm:pt modelId="{5878019D-13D7-4E89-9094-FF15A64773A7}" type="pres">
      <dgm:prSet presAssocID="{AA4AD94D-8CA9-4A65-BF6C-34F3A7F8639B}" presName="tile1" presStyleLbl="node1" presStyleIdx="0" presStyleCnt="4"/>
      <dgm:spPr/>
    </dgm:pt>
    <dgm:pt modelId="{DAC5147B-EDD0-4124-B51E-DCE50C574980}" type="pres">
      <dgm:prSet presAssocID="{AA4AD94D-8CA9-4A65-BF6C-34F3A7F8639B}" presName="tile1text" presStyleLbl="node1" presStyleIdx="0" presStyleCnt="4">
        <dgm:presLayoutVars>
          <dgm:chMax val="0"/>
          <dgm:chPref val="0"/>
          <dgm:bulletEnabled val="1"/>
        </dgm:presLayoutVars>
      </dgm:prSet>
      <dgm:spPr/>
    </dgm:pt>
    <dgm:pt modelId="{ECFFDD9D-7A55-400B-8177-7E44D93F6992}" type="pres">
      <dgm:prSet presAssocID="{AA4AD94D-8CA9-4A65-BF6C-34F3A7F8639B}" presName="tile2" presStyleLbl="node1" presStyleIdx="1" presStyleCnt="4"/>
      <dgm:spPr/>
    </dgm:pt>
    <dgm:pt modelId="{2AC030A9-9442-4585-9B1D-CD8684E6CF3B}" type="pres">
      <dgm:prSet presAssocID="{AA4AD94D-8CA9-4A65-BF6C-34F3A7F8639B}" presName="tile2text" presStyleLbl="node1" presStyleIdx="1" presStyleCnt="4">
        <dgm:presLayoutVars>
          <dgm:chMax val="0"/>
          <dgm:chPref val="0"/>
          <dgm:bulletEnabled val="1"/>
        </dgm:presLayoutVars>
      </dgm:prSet>
      <dgm:spPr/>
    </dgm:pt>
    <dgm:pt modelId="{57F4115A-153A-474C-A325-63C2299C7D91}" type="pres">
      <dgm:prSet presAssocID="{AA4AD94D-8CA9-4A65-BF6C-34F3A7F8639B}" presName="tile3" presStyleLbl="node1" presStyleIdx="2" presStyleCnt="4"/>
      <dgm:spPr/>
    </dgm:pt>
    <dgm:pt modelId="{2C2F6AD6-6F3F-4ABF-8967-CDD0C47AB295}" type="pres">
      <dgm:prSet presAssocID="{AA4AD94D-8CA9-4A65-BF6C-34F3A7F8639B}" presName="tile3text" presStyleLbl="node1" presStyleIdx="2" presStyleCnt="4">
        <dgm:presLayoutVars>
          <dgm:chMax val="0"/>
          <dgm:chPref val="0"/>
          <dgm:bulletEnabled val="1"/>
        </dgm:presLayoutVars>
      </dgm:prSet>
      <dgm:spPr/>
    </dgm:pt>
    <dgm:pt modelId="{B8644F08-74DC-49C0-AC1F-FD9D2F551451}" type="pres">
      <dgm:prSet presAssocID="{AA4AD94D-8CA9-4A65-BF6C-34F3A7F8639B}" presName="tile4" presStyleLbl="node1" presStyleIdx="3" presStyleCnt="4"/>
      <dgm:spPr/>
    </dgm:pt>
    <dgm:pt modelId="{3F9FEEDB-729C-4CED-BCAA-F82413C12615}" type="pres">
      <dgm:prSet presAssocID="{AA4AD94D-8CA9-4A65-BF6C-34F3A7F8639B}" presName="tile4text" presStyleLbl="node1" presStyleIdx="3" presStyleCnt="4">
        <dgm:presLayoutVars>
          <dgm:chMax val="0"/>
          <dgm:chPref val="0"/>
          <dgm:bulletEnabled val="1"/>
        </dgm:presLayoutVars>
      </dgm:prSet>
      <dgm:spPr/>
    </dgm:pt>
    <dgm:pt modelId="{E58B69CA-8EBE-415D-A135-7031A3A2DC14}" type="pres">
      <dgm:prSet presAssocID="{AA4AD94D-8CA9-4A65-BF6C-34F3A7F8639B}" presName="centerTile" presStyleLbl="fgShp" presStyleIdx="0" presStyleCnt="1">
        <dgm:presLayoutVars>
          <dgm:chMax val="0"/>
          <dgm:chPref val="0"/>
        </dgm:presLayoutVars>
      </dgm:prSet>
      <dgm:spPr/>
    </dgm:pt>
  </dgm:ptLst>
  <dgm:cxnLst>
    <dgm:cxn modelId="{09C40900-6EAE-45B2-96C8-A939EA1D767E}" srcId="{12649A11-D35D-45B6-9F01-F7FC36B4E0A2}" destId="{AFE381C3-E45C-4B8F-86A4-AFF0017C4E05}" srcOrd="0" destOrd="0" parTransId="{DE437C18-E3FE-4961-A2EF-1A264D83146E}" sibTransId="{30455CEC-266F-4323-B633-89229ABD0359}"/>
    <dgm:cxn modelId="{AE8C9F08-3623-4ED9-ACD7-E48132E28E34}" srcId="{12649A11-D35D-45B6-9F01-F7FC36B4E0A2}" destId="{C59846E1-0FC9-44AB-A981-C0D463FCAEB1}" srcOrd="1" destOrd="0" parTransId="{3DC2AB1D-5A0C-4E75-8796-5FD0970DE0F0}" sibTransId="{08C5EE3A-66DB-4FBB-8580-DF877AB16D36}"/>
    <dgm:cxn modelId="{7E519D26-9D39-41DC-A3EE-790E69AFC8B5}" type="presOf" srcId="{5EA20037-61D8-4709-AD13-A9430EA23E30}" destId="{3F9FEEDB-729C-4CED-BCAA-F82413C12615}" srcOrd="1" destOrd="0" presId="urn:microsoft.com/office/officeart/2005/8/layout/matrix1"/>
    <dgm:cxn modelId="{5AB82F2C-5971-45B0-A4A0-A50B66EBB21A}" type="presOf" srcId="{AA4AD94D-8CA9-4A65-BF6C-34F3A7F8639B}" destId="{F7BE10C2-EC73-4F27-AC52-1A7D0B685FEA}" srcOrd="0" destOrd="0" presId="urn:microsoft.com/office/officeart/2005/8/layout/matrix1"/>
    <dgm:cxn modelId="{50095C4C-A6D7-4C6C-88F9-47DDE2C5A624}" type="presOf" srcId="{31314A64-6CBD-407E-81B1-68C8FAB7867A}" destId="{57F4115A-153A-474C-A325-63C2299C7D91}" srcOrd="0" destOrd="0" presId="urn:microsoft.com/office/officeart/2005/8/layout/matrix1"/>
    <dgm:cxn modelId="{C8092858-6CB3-4E68-B83B-84D75A4FC4C5}" type="presOf" srcId="{C59846E1-0FC9-44AB-A981-C0D463FCAEB1}" destId="{ECFFDD9D-7A55-400B-8177-7E44D93F6992}" srcOrd="0" destOrd="0" presId="urn:microsoft.com/office/officeart/2005/8/layout/matrix1"/>
    <dgm:cxn modelId="{7689B67A-F720-427E-9BF8-A6A10BC696F1}" type="presOf" srcId="{C59846E1-0FC9-44AB-A981-C0D463FCAEB1}" destId="{2AC030A9-9442-4585-9B1D-CD8684E6CF3B}" srcOrd="1" destOrd="0" presId="urn:microsoft.com/office/officeart/2005/8/layout/matrix1"/>
    <dgm:cxn modelId="{4FA48F81-81EF-4E2A-BD7D-4A8B5D41B01B}" srcId="{AA4AD94D-8CA9-4A65-BF6C-34F3A7F8639B}" destId="{12649A11-D35D-45B6-9F01-F7FC36B4E0A2}" srcOrd="0" destOrd="0" parTransId="{A1D04A03-0757-415F-9FD7-297838D25E29}" sibTransId="{F463D485-EA11-4915-B1FA-88EAD558D067}"/>
    <dgm:cxn modelId="{70BBC9A8-5BC5-4330-96FF-3D5BAED11FEE}" type="presOf" srcId="{12649A11-D35D-45B6-9F01-F7FC36B4E0A2}" destId="{E58B69CA-8EBE-415D-A135-7031A3A2DC14}" srcOrd="0" destOrd="0" presId="urn:microsoft.com/office/officeart/2005/8/layout/matrix1"/>
    <dgm:cxn modelId="{AA8EBAAE-9C8B-4800-B987-FCEFA9FFDF4E}" type="presOf" srcId="{5EA20037-61D8-4709-AD13-A9430EA23E30}" destId="{B8644F08-74DC-49C0-AC1F-FD9D2F551451}" srcOrd="0" destOrd="0" presId="urn:microsoft.com/office/officeart/2005/8/layout/matrix1"/>
    <dgm:cxn modelId="{E37BD8C1-BCBB-495F-BB9F-BEEB0472D8E0}" type="presOf" srcId="{31314A64-6CBD-407E-81B1-68C8FAB7867A}" destId="{2C2F6AD6-6F3F-4ABF-8967-CDD0C47AB295}" srcOrd="1" destOrd="0" presId="urn:microsoft.com/office/officeart/2005/8/layout/matrix1"/>
    <dgm:cxn modelId="{9601CDDD-909A-421A-A9B3-450A62217EB1}" srcId="{12649A11-D35D-45B6-9F01-F7FC36B4E0A2}" destId="{31314A64-6CBD-407E-81B1-68C8FAB7867A}" srcOrd="2" destOrd="0" parTransId="{C6E13F65-6045-443C-912B-94603A594AC4}" sibTransId="{49984DFD-70CF-40B6-8105-E60775CACCF7}"/>
    <dgm:cxn modelId="{6B68DCDF-4625-4B7D-B9B4-068013C1BDB0}" type="presOf" srcId="{AFE381C3-E45C-4B8F-86A4-AFF0017C4E05}" destId="{5878019D-13D7-4E89-9094-FF15A64773A7}" srcOrd="0" destOrd="0" presId="urn:microsoft.com/office/officeart/2005/8/layout/matrix1"/>
    <dgm:cxn modelId="{6E4874E0-6F09-4C56-8B09-062D66672F44}" type="presOf" srcId="{AFE381C3-E45C-4B8F-86A4-AFF0017C4E05}" destId="{DAC5147B-EDD0-4124-B51E-DCE50C574980}" srcOrd="1" destOrd="0" presId="urn:microsoft.com/office/officeart/2005/8/layout/matrix1"/>
    <dgm:cxn modelId="{D1B045E2-FABA-465A-B2F8-153495B9C735}" srcId="{12649A11-D35D-45B6-9F01-F7FC36B4E0A2}" destId="{5EA20037-61D8-4709-AD13-A9430EA23E30}" srcOrd="3" destOrd="0" parTransId="{58EAF526-8FD9-460F-A828-E9752CEF4384}" sibTransId="{E3E75DEE-DC4E-4A13-8E65-358640159135}"/>
    <dgm:cxn modelId="{DD495053-3586-4410-BFDC-9CBDE4E2E9DA}" type="presParOf" srcId="{F7BE10C2-EC73-4F27-AC52-1A7D0B685FEA}" destId="{65C380DD-3082-48FD-9573-954AF2D0CC30}" srcOrd="0" destOrd="0" presId="urn:microsoft.com/office/officeart/2005/8/layout/matrix1"/>
    <dgm:cxn modelId="{F06FB030-8825-4418-BFE5-A7D7E71C7C7B}" type="presParOf" srcId="{65C380DD-3082-48FD-9573-954AF2D0CC30}" destId="{5878019D-13D7-4E89-9094-FF15A64773A7}" srcOrd="0" destOrd="0" presId="urn:microsoft.com/office/officeart/2005/8/layout/matrix1"/>
    <dgm:cxn modelId="{168F845F-0EE2-4539-AD1B-3CE9F02FE26F}" type="presParOf" srcId="{65C380DD-3082-48FD-9573-954AF2D0CC30}" destId="{DAC5147B-EDD0-4124-B51E-DCE50C574980}" srcOrd="1" destOrd="0" presId="urn:microsoft.com/office/officeart/2005/8/layout/matrix1"/>
    <dgm:cxn modelId="{B175967F-5841-4DCB-B95A-015092CEB53A}" type="presParOf" srcId="{65C380DD-3082-48FD-9573-954AF2D0CC30}" destId="{ECFFDD9D-7A55-400B-8177-7E44D93F6992}" srcOrd="2" destOrd="0" presId="urn:microsoft.com/office/officeart/2005/8/layout/matrix1"/>
    <dgm:cxn modelId="{5F8D6C04-57B0-4BC9-B1C6-0F66126FC5C2}" type="presParOf" srcId="{65C380DD-3082-48FD-9573-954AF2D0CC30}" destId="{2AC030A9-9442-4585-9B1D-CD8684E6CF3B}" srcOrd="3" destOrd="0" presId="urn:microsoft.com/office/officeart/2005/8/layout/matrix1"/>
    <dgm:cxn modelId="{7E01D949-C4CD-428D-A801-560A02B149C7}" type="presParOf" srcId="{65C380DD-3082-48FD-9573-954AF2D0CC30}" destId="{57F4115A-153A-474C-A325-63C2299C7D91}" srcOrd="4" destOrd="0" presId="urn:microsoft.com/office/officeart/2005/8/layout/matrix1"/>
    <dgm:cxn modelId="{C24FAB11-90CD-4D11-8F7A-2CE957C22F17}" type="presParOf" srcId="{65C380DD-3082-48FD-9573-954AF2D0CC30}" destId="{2C2F6AD6-6F3F-4ABF-8967-CDD0C47AB295}" srcOrd="5" destOrd="0" presId="urn:microsoft.com/office/officeart/2005/8/layout/matrix1"/>
    <dgm:cxn modelId="{1B379D19-ED49-4ABF-ADBD-765181991F06}" type="presParOf" srcId="{65C380DD-3082-48FD-9573-954AF2D0CC30}" destId="{B8644F08-74DC-49C0-AC1F-FD9D2F551451}" srcOrd="6" destOrd="0" presId="urn:microsoft.com/office/officeart/2005/8/layout/matrix1"/>
    <dgm:cxn modelId="{FFB95C9B-EE6F-4B5B-A855-01BCA0612BBA}" type="presParOf" srcId="{65C380DD-3082-48FD-9573-954AF2D0CC30}" destId="{3F9FEEDB-729C-4CED-BCAA-F82413C12615}" srcOrd="7" destOrd="0" presId="urn:microsoft.com/office/officeart/2005/8/layout/matrix1"/>
    <dgm:cxn modelId="{F29FE1C6-BAEF-4333-AF73-ECC94663F5B6}" type="presParOf" srcId="{F7BE10C2-EC73-4F27-AC52-1A7D0B685FEA}" destId="{E58B69CA-8EBE-415D-A135-7031A3A2DC1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F7C32-14DB-428B-8AAF-14D7223788D4}"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es-HN"/>
        </a:p>
      </dgm:t>
    </dgm:pt>
    <dgm:pt modelId="{C07FD2B7-4C6F-42A3-B47F-5CB73E05A75C}">
      <dgm:prSet custT="1"/>
      <dgm:spPr>
        <a:solidFill>
          <a:srgbClr val="92D050"/>
        </a:solidFill>
      </dgm:spPr>
      <dgm:t>
        <a:bodyPr/>
        <a:lstStyle/>
        <a:p>
          <a:r>
            <a:rPr lang="es-MX" sz="2400" b="1" dirty="0">
              <a:solidFill>
                <a:schemeClr val="bg1"/>
              </a:solidFill>
              <a:effectLst>
                <a:outerShdw blurRad="38100" dist="38100" dir="2700000" algn="tl">
                  <a:srgbClr val="000000">
                    <a:alpha val="43137"/>
                  </a:srgbClr>
                </a:outerShdw>
              </a:effectLst>
              <a:latin typeface="+mn-lt"/>
            </a:rPr>
            <a:t>10% </a:t>
          </a:r>
        </a:p>
        <a:p>
          <a:r>
            <a:rPr lang="es-MX" sz="2400" b="1" dirty="0">
              <a:solidFill>
                <a:schemeClr val="bg1"/>
              </a:solidFill>
              <a:effectLst>
                <a:outerShdw blurRad="38100" dist="38100" dir="2700000" algn="tl">
                  <a:srgbClr val="000000">
                    <a:alpha val="43137"/>
                  </a:srgbClr>
                </a:outerShdw>
              </a:effectLst>
              <a:latin typeface="+mn-lt"/>
              <a:cs typeface="Times New Roman" pitchFamily="18" charset="0"/>
            </a:rPr>
            <a:t>OPR</a:t>
          </a:r>
          <a:endParaRPr lang="es-HN" sz="2400" b="1" dirty="0">
            <a:solidFill>
              <a:schemeClr val="bg1"/>
            </a:solidFill>
            <a:effectLst>
              <a:outerShdw blurRad="38100" dist="38100" dir="2700000" algn="tl">
                <a:srgbClr val="000000">
                  <a:alpha val="43137"/>
                </a:srgbClr>
              </a:outerShdw>
            </a:effectLst>
            <a:latin typeface="+mn-lt"/>
            <a:cs typeface="Times New Roman" pitchFamily="18" charset="0"/>
          </a:endParaRPr>
        </a:p>
      </dgm:t>
    </dgm:pt>
    <dgm:pt modelId="{22F19116-B7C7-4336-98F6-B89341772CB7}" type="sibTrans" cxnId="{BA10F73E-3739-4407-9C42-04D9A6D2A612}">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ECF6B161-0D63-4847-88E5-C0B18FEC4598}" type="parTrans" cxnId="{BA10F73E-3739-4407-9C42-04D9A6D2A612}">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80659FF5-5381-4B97-8C73-6806A318C9C1}">
      <dgm:prSet custT="1">
        <dgm:style>
          <a:lnRef idx="2">
            <a:schemeClr val="accent4">
              <a:shade val="50000"/>
            </a:schemeClr>
          </a:lnRef>
          <a:fillRef idx="1">
            <a:schemeClr val="accent4"/>
          </a:fillRef>
          <a:effectRef idx="0">
            <a:schemeClr val="accent4"/>
          </a:effectRef>
          <a:fontRef idx="minor">
            <a:schemeClr val="lt1"/>
          </a:fontRef>
        </dgm:style>
      </dgm:prSet>
      <dgm:spPr>
        <a:solidFill>
          <a:srgbClr val="0070C0"/>
        </a:solidFill>
      </dgm:spPr>
      <dgm:t>
        <a:bodyPr/>
        <a:lstStyle/>
        <a:p>
          <a:r>
            <a:rPr lang="es-HN" sz="2400" b="1" dirty="0">
              <a:solidFill>
                <a:schemeClr val="bg1"/>
              </a:solidFill>
              <a:effectLst>
                <a:outerShdw blurRad="38100" dist="38100" dir="2700000" algn="tl">
                  <a:srgbClr val="000000">
                    <a:alpha val="43137"/>
                  </a:srgbClr>
                </a:outerShdw>
              </a:effectLst>
              <a:latin typeface="+mn-lt"/>
              <a:cs typeface="Times New Roman" pitchFamily="18" charset="0"/>
            </a:rPr>
            <a:t>30% </a:t>
          </a:r>
        </a:p>
        <a:p>
          <a:r>
            <a:rPr lang="es-HN" sz="2400" b="1" dirty="0" err="1">
              <a:solidFill>
                <a:schemeClr val="bg1"/>
              </a:solidFill>
              <a:effectLst>
                <a:outerShdw blurRad="38100" dist="38100" dir="2700000" algn="tl">
                  <a:srgbClr val="000000">
                    <a:alpha val="43137"/>
                  </a:srgbClr>
                </a:outerShdw>
              </a:effectLst>
              <a:latin typeface="+mn-lt"/>
              <a:cs typeface="Times New Roman" pitchFamily="18" charset="0"/>
            </a:rPr>
            <a:t>AFPs</a:t>
          </a:r>
          <a:endParaRPr lang="es-HN" sz="2400" b="1" dirty="0">
            <a:solidFill>
              <a:schemeClr val="bg1"/>
            </a:solidFill>
            <a:effectLst>
              <a:outerShdw blurRad="38100" dist="38100" dir="2700000" algn="tl">
                <a:srgbClr val="000000">
                  <a:alpha val="43137"/>
                </a:srgbClr>
              </a:outerShdw>
            </a:effectLst>
            <a:latin typeface="+mn-lt"/>
            <a:cs typeface="Times New Roman" pitchFamily="18" charset="0"/>
          </a:endParaRPr>
        </a:p>
      </dgm:t>
    </dgm:pt>
    <dgm:pt modelId="{B6957CD2-D29C-4C33-8EFA-C20A32990037}" type="parTrans" cxnId="{A80CCBD4-CFD3-4DA1-9852-43612FA820AD}">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136A66D4-5C16-476A-9748-694EB0FBF6F3}" type="sibTrans" cxnId="{A80CCBD4-CFD3-4DA1-9852-43612FA820AD}">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80015212-A3D1-439D-BE5C-C252291E62B8}">
      <dgm:prSet custT="1"/>
      <dgm:spPr>
        <a:solidFill>
          <a:srgbClr val="00B0F0"/>
        </a:solidFill>
      </dgm:spPr>
      <dgm:t>
        <a:bodyPr/>
        <a:lstStyle/>
        <a:p>
          <a:r>
            <a:rPr lang="es-HN" sz="2400" b="1" dirty="0">
              <a:solidFill>
                <a:schemeClr val="bg1"/>
              </a:solidFill>
              <a:effectLst>
                <a:outerShdw blurRad="38100" dist="38100" dir="2700000" algn="tl">
                  <a:srgbClr val="000000">
                    <a:alpha val="43137"/>
                  </a:srgbClr>
                </a:outerShdw>
              </a:effectLst>
              <a:latin typeface="+mn-lt"/>
              <a:cs typeface="Times New Roman" pitchFamily="18" charset="0"/>
            </a:rPr>
            <a:t>60%</a:t>
          </a:r>
        </a:p>
        <a:p>
          <a:r>
            <a:rPr lang="es-HN" sz="2400" b="1" dirty="0">
              <a:solidFill>
                <a:schemeClr val="bg1"/>
              </a:solidFill>
              <a:effectLst>
                <a:outerShdw blurRad="38100" dist="38100" dir="2700000" algn="tl">
                  <a:srgbClr val="000000">
                    <a:alpha val="43137"/>
                  </a:srgbClr>
                </a:outerShdw>
              </a:effectLst>
              <a:latin typeface="+mn-lt"/>
              <a:cs typeface="Times New Roman" pitchFamily="18" charset="0"/>
            </a:rPr>
            <a:t> </a:t>
          </a:r>
          <a:r>
            <a:rPr lang="es-HN" sz="2400" b="1" dirty="0" err="1">
              <a:solidFill>
                <a:schemeClr val="bg1"/>
              </a:solidFill>
              <a:effectLst>
                <a:outerShdw blurRad="38100" dist="38100" dir="2700000" algn="tl">
                  <a:srgbClr val="000000">
                    <a:alpha val="43137"/>
                  </a:srgbClr>
                </a:outerShdw>
              </a:effectLst>
              <a:latin typeface="+mn-lt"/>
              <a:cs typeface="Times New Roman" pitchFamily="18" charset="0"/>
            </a:rPr>
            <a:t>ComRural</a:t>
          </a:r>
          <a:r>
            <a:rPr lang="es-HN" sz="2400" b="1" dirty="0">
              <a:solidFill>
                <a:schemeClr val="bg1"/>
              </a:solidFill>
              <a:effectLst>
                <a:outerShdw blurRad="38100" dist="38100" dir="2700000" algn="tl">
                  <a:srgbClr val="000000">
                    <a:alpha val="43137"/>
                  </a:srgbClr>
                </a:outerShdw>
              </a:effectLst>
              <a:latin typeface="+mn-lt"/>
              <a:cs typeface="Times New Roman" pitchFamily="18" charset="0"/>
            </a:rPr>
            <a:t> II                                                                                                      </a:t>
          </a:r>
        </a:p>
      </dgm:t>
    </dgm:pt>
    <dgm:pt modelId="{174BE6B4-63DB-421C-B8D0-88FDA09F3DAF}" type="parTrans" cxnId="{C7E18C07-5F97-4C36-B6AF-90D8C60E5DBC}">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E6543C5C-7AB5-4A2D-8106-E4CB4AC801BD}" type="sibTrans" cxnId="{C7E18C07-5F97-4C36-B6AF-90D8C60E5DBC}">
      <dgm:prSet/>
      <dgm:spPr/>
      <dgm:t>
        <a:bodyPr/>
        <a:lstStyle/>
        <a:p>
          <a:endParaRPr lang="es-HN" sz="1600" b="1">
            <a:solidFill>
              <a:schemeClr val="bg1"/>
            </a:solidFill>
            <a:effectLst>
              <a:outerShdw blurRad="38100" dist="38100" dir="2700000" algn="tl">
                <a:srgbClr val="000000">
                  <a:alpha val="43137"/>
                </a:srgbClr>
              </a:outerShdw>
            </a:effectLst>
            <a:latin typeface="+mn-lt"/>
          </a:endParaRPr>
        </a:p>
      </dgm:t>
    </dgm:pt>
    <dgm:pt modelId="{4049EEDC-7AC6-4973-88C3-68E3E9FC574F}" type="pres">
      <dgm:prSet presAssocID="{BA7F7C32-14DB-428B-8AAF-14D7223788D4}" presName="Name0" presStyleCnt="0">
        <dgm:presLayoutVars>
          <dgm:dir/>
          <dgm:animLvl val="lvl"/>
          <dgm:resizeHandles val="exact"/>
        </dgm:presLayoutVars>
      </dgm:prSet>
      <dgm:spPr/>
    </dgm:pt>
    <dgm:pt modelId="{BB0967CD-657A-408D-AD9E-F4DD3D2D5B42}" type="pres">
      <dgm:prSet presAssocID="{C07FD2B7-4C6F-42A3-B47F-5CB73E05A75C}" presName="Name8" presStyleCnt="0"/>
      <dgm:spPr/>
    </dgm:pt>
    <dgm:pt modelId="{AD971B06-A219-4F19-ACB8-18E025E6E40E}" type="pres">
      <dgm:prSet presAssocID="{C07FD2B7-4C6F-42A3-B47F-5CB73E05A75C}" presName="level" presStyleLbl="node1" presStyleIdx="0" presStyleCnt="3">
        <dgm:presLayoutVars>
          <dgm:chMax val="1"/>
          <dgm:bulletEnabled val="1"/>
        </dgm:presLayoutVars>
      </dgm:prSet>
      <dgm:spPr/>
    </dgm:pt>
    <dgm:pt modelId="{3222C081-2588-4458-B873-7B170CFBC430}" type="pres">
      <dgm:prSet presAssocID="{C07FD2B7-4C6F-42A3-B47F-5CB73E05A75C}" presName="levelTx" presStyleLbl="revTx" presStyleIdx="0" presStyleCnt="0">
        <dgm:presLayoutVars>
          <dgm:chMax val="1"/>
          <dgm:bulletEnabled val="1"/>
        </dgm:presLayoutVars>
      </dgm:prSet>
      <dgm:spPr/>
    </dgm:pt>
    <dgm:pt modelId="{5E3EA0FE-1166-4CCA-B9FD-89053E2E5AE1}" type="pres">
      <dgm:prSet presAssocID="{80659FF5-5381-4B97-8C73-6806A318C9C1}" presName="Name8" presStyleCnt="0"/>
      <dgm:spPr/>
    </dgm:pt>
    <dgm:pt modelId="{A110781F-E7EA-4D76-B007-321A3BD28183}" type="pres">
      <dgm:prSet presAssocID="{80659FF5-5381-4B97-8C73-6806A318C9C1}" presName="level" presStyleLbl="node1" presStyleIdx="1" presStyleCnt="3">
        <dgm:presLayoutVars>
          <dgm:chMax val="1"/>
          <dgm:bulletEnabled val="1"/>
        </dgm:presLayoutVars>
      </dgm:prSet>
      <dgm:spPr/>
    </dgm:pt>
    <dgm:pt modelId="{0BC59FAA-C966-4D0E-A051-1E0573E208F9}" type="pres">
      <dgm:prSet presAssocID="{80659FF5-5381-4B97-8C73-6806A318C9C1}" presName="levelTx" presStyleLbl="revTx" presStyleIdx="0" presStyleCnt="0">
        <dgm:presLayoutVars>
          <dgm:chMax val="1"/>
          <dgm:bulletEnabled val="1"/>
        </dgm:presLayoutVars>
      </dgm:prSet>
      <dgm:spPr/>
    </dgm:pt>
    <dgm:pt modelId="{2AF07E72-F3E8-4AD0-875C-AD6801E010A9}" type="pres">
      <dgm:prSet presAssocID="{80015212-A3D1-439D-BE5C-C252291E62B8}" presName="Name8" presStyleCnt="0"/>
      <dgm:spPr/>
    </dgm:pt>
    <dgm:pt modelId="{8998D0F9-970D-443F-AEF9-951CA6D5AC97}" type="pres">
      <dgm:prSet presAssocID="{80015212-A3D1-439D-BE5C-C252291E62B8}" presName="level" presStyleLbl="node1" presStyleIdx="2" presStyleCnt="3">
        <dgm:presLayoutVars>
          <dgm:chMax val="1"/>
          <dgm:bulletEnabled val="1"/>
        </dgm:presLayoutVars>
      </dgm:prSet>
      <dgm:spPr/>
    </dgm:pt>
    <dgm:pt modelId="{7F5727B7-9441-442D-BDD6-CF9FD375B688}" type="pres">
      <dgm:prSet presAssocID="{80015212-A3D1-439D-BE5C-C252291E62B8}" presName="levelTx" presStyleLbl="revTx" presStyleIdx="0" presStyleCnt="0">
        <dgm:presLayoutVars>
          <dgm:chMax val="1"/>
          <dgm:bulletEnabled val="1"/>
        </dgm:presLayoutVars>
      </dgm:prSet>
      <dgm:spPr/>
    </dgm:pt>
  </dgm:ptLst>
  <dgm:cxnLst>
    <dgm:cxn modelId="{C7E18C07-5F97-4C36-B6AF-90D8C60E5DBC}" srcId="{BA7F7C32-14DB-428B-8AAF-14D7223788D4}" destId="{80015212-A3D1-439D-BE5C-C252291E62B8}" srcOrd="2" destOrd="0" parTransId="{174BE6B4-63DB-421C-B8D0-88FDA09F3DAF}" sibTransId="{E6543C5C-7AB5-4A2D-8106-E4CB4AC801BD}"/>
    <dgm:cxn modelId="{ABFC550F-FD06-47E2-8DD4-B15D0C10A6FF}" type="presOf" srcId="{80659FF5-5381-4B97-8C73-6806A318C9C1}" destId="{0BC59FAA-C966-4D0E-A051-1E0573E208F9}" srcOrd="1" destOrd="0" presId="urn:microsoft.com/office/officeart/2005/8/layout/pyramid1"/>
    <dgm:cxn modelId="{2E5C6B25-80DD-44B5-A720-76AFEF6D18D8}" type="presOf" srcId="{80659FF5-5381-4B97-8C73-6806A318C9C1}" destId="{A110781F-E7EA-4D76-B007-321A3BD28183}" srcOrd="0" destOrd="0" presId="urn:microsoft.com/office/officeart/2005/8/layout/pyramid1"/>
    <dgm:cxn modelId="{64A5FE27-0BDC-4F95-896F-A2133C4A09A5}" type="presOf" srcId="{80015212-A3D1-439D-BE5C-C252291E62B8}" destId="{7F5727B7-9441-442D-BDD6-CF9FD375B688}" srcOrd="1" destOrd="0" presId="urn:microsoft.com/office/officeart/2005/8/layout/pyramid1"/>
    <dgm:cxn modelId="{BA10F73E-3739-4407-9C42-04D9A6D2A612}" srcId="{BA7F7C32-14DB-428B-8AAF-14D7223788D4}" destId="{C07FD2B7-4C6F-42A3-B47F-5CB73E05A75C}" srcOrd="0" destOrd="0" parTransId="{ECF6B161-0D63-4847-88E5-C0B18FEC4598}" sibTransId="{22F19116-B7C7-4336-98F6-B89341772CB7}"/>
    <dgm:cxn modelId="{C4627A65-EFA9-4C9A-B9DD-ED7CA85BB768}" type="presOf" srcId="{C07FD2B7-4C6F-42A3-B47F-5CB73E05A75C}" destId="{3222C081-2588-4458-B873-7B170CFBC430}" srcOrd="1" destOrd="0" presId="urn:microsoft.com/office/officeart/2005/8/layout/pyramid1"/>
    <dgm:cxn modelId="{115C1B67-17C3-4CFB-B5E8-BA0DED9696EB}" type="presOf" srcId="{80015212-A3D1-439D-BE5C-C252291E62B8}" destId="{8998D0F9-970D-443F-AEF9-951CA6D5AC97}" srcOrd="0" destOrd="0" presId="urn:microsoft.com/office/officeart/2005/8/layout/pyramid1"/>
    <dgm:cxn modelId="{38FFC26C-6A55-48AC-88AF-A899C7F56105}" type="presOf" srcId="{BA7F7C32-14DB-428B-8AAF-14D7223788D4}" destId="{4049EEDC-7AC6-4973-88C3-68E3E9FC574F}" srcOrd="0" destOrd="0" presId="urn:microsoft.com/office/officeart/2005/8/layout/pyramid1"/>
    <dgm:cxn modelId="{B9E50981-967B-46D7-83F6-4952C81A30CA}" type="presOf" srcId="{C07FD2B7-4C6F-42A3-B47F-5CB73E05A75C}" destId="{AD971B06-A219-4F19-ACB8-18E025E6E40E}" srcOrd="0" destOrd="0" presId="urn:microsoft.com/office/officeart/2005/8/layout/pyramid1"/>
    <dgm:cxn modelId="{A80CCBD4-CFD3-4DA1-9852-43612FA820AD}" srcId="{BA7F7C32-14DB-428B-8AAF-14D7223788D4}" destId="{80659FF5-5381-4B97-8C73-6806A318C9C1}" srcOrd="1" destOrd="0" parTransId="{B6957CD2-D29C-4C33-8EFA-C20A32990037}" sibTransId="{136A66D4-5C16-476A-9748-694EB0FBF6F3}"/>
    <dgm:cxn modelId="{0F9FA55C-8B60-47DE-897E-E82C7F2A70CB}" type="presParOf" srcId="{4049EEDC-7AC6-4973-88C3-68E3E9FC574F}" destId="{BB0967CD-657A-408D-AD9E-F4DD3D2D5B42}" srcOrd="0" destOrd="0" presId="urn:microsoft.com/office/officeart/2005/8/layout/pyramid1"/>
    <dgm:cxn modelId="{11BC5268-12BE-460A-AC9C-EB5AFEBE89DE}" type="presParOf" srcId="{BB0967CD-657A-408D-AD9E-F4DD3D2D5B42}" destId="{AD971B06-A219-4F19-ACB8-18E025E6E40E}" srcOrd="0" destOrd="0" presId="urn:microsoft.com/office/officeart/2005/8/layout/pyramid1"/>
    <dgm:cxn modelId="{98E69265-E827-4820-B3A3-799F51F064E1}" type="presParOf" srcId="{BB0967CD-657A-408D-AD9E-F4DD3D2D5B42}" destId="{3222C081-2588-4458-B873-7B170CFBC430}" srcOrd="1" destOrd="0" presId="urn:microsoft.com/office/officeart/2005/8/layout/pyramid1"/>
    <dgm:cxn modelId="{59D252A7-6B7D-486C-B91A-6838C459877B}" type="presParOf" srcId="{4049EEDC-7AC6-4973-88C3-68E3E9FC574F}" destId="{5E3EA0FE-1166-4CCA-B9FD-89053E2E5AE1}" srcOrd="1" destOrd="0" presId="urn:microsoft.com/office/officeart/2005/8/layout/pyramid1"/>
    <dgm:cxn modelId="{A953D742-BAC7-4E11-B01B-B9EB718D867C}" type="presParOf" srcId="{5E3EA0FE-1166-4CCA-B9FD-89053E2E5AE1}" destId="{A110781F-E7EA-4D76-B007-321A3BD28183}" srcOrd="0" destOrd="0" presId="urn:microsoft.com/office/officeart/2005/8/layout/pyramid1"/>
    <dgm:cxn modelId="{ACDFDD7A-0345-4C32-BA17-5B9462ECDC10}" type="presParOf" srcId="{5E3EA0FE-1166-4CCA-B9FD-89053E2E5AE1}" destId="{0BC59FAA-C966-4D0E-A051-1E0573E208F9}" srcOrd="1" destOrd="0" presId="urn:microsoft.com/office/officeart/2005/8/layout/pyramid1"/>
    <dgm:cxn modelId="{D1A6A545-2400-48FA-8E78-0C4409B891C3}" type="presParOf" srcId="{4049EEDC-7AC6-4973-88C3-68E3E9FC574F}" destId="{2AF07E72-F3E8-4AD0-875C-AD6801E010A9}" srcOrd="2" destOrd="0" presId="urn:microsoft.com/office/officeart/2005/8/layout/pyramid1"/>
    <dgm:cxn modelId="{8440040D-16AF-42D8-92E5-3D0405671943}" type="presParOf" srcId="{2AF07E72-F3E8-4AD0-875C-AD6801E010A9}" destId="{8998D0F9-970D-443F-AEF9-951CA6D5AC97}" srcOrd="0" destOrd="0" presId="urn:microsoft.com/office/officeart/2005/8/layout/pyramid1"/>
    <dgm:cxn modelId="{9EA18C26-F0AE-427D-814F-F0E67EB2272C}" type="presParOf" srcId="{2AF07E72-F3E8-4AD0-875C-AD6801E010A9}" destId="{7F5727B7-9441-442D-BDD6-CF9FD375B68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62816-CC47-4BB1-AA46-0BEE27D50D8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MX"/>
        </a:p>
      </dgm:t>
    </dgm:pt>
    <dgm:pt modelId="{633F33AB-D598-4078-B50C-DC912EF3D7C3}">
      <dgm:prSet phldrT="[Texto]" custT="1"/>
      <dgm:spPr/>
      <dgm:t>
        <a:bodyPr/>
        <a:lstStyle/>
        <a:p>
          <a:r>
            <a:rPr lang="es-ES" sz="1800" b="1" dirty="0">
              <a:latin typeface="Tahoma" panose="020B0604030504040204" pitchFamily="34" charset="0"/>
              <a:ea typeface="Tahoma" panose="020B0604030504040204" pitchFamily="34" charset="0"/>
              <a:cs typeface="Tahoma" panose="020B0604030504040204" pitchFamily="34" charset="0"/>
            </a:rPr>
            <a:t>1. Las OPRs formulan el perfil en el formato establecido por el Proyecto:</a:t>
          </a:r>
          <a:endParaRPr lang="es-MX" sz="1800" b="1" dirty="0">
            <a:latin typeface="Tahoma" panose="020B0604030504040204" pitchFamily="34" charset="0"/>
            <a:ea typeface="Tahoma" panose="020B0604030504040204" pitchFamily="34" charset="0"/>
            <a:cs typeface="Tahoma" panose="020B0604030504040204" pitchFamily="34" charset="0"/>
          </a:endParaRPr>
        </a:p>
      </dgm:t>
    </dgm:pt>
    <dgm:pt modelId="{8D2CC669-D3A6-43B2-AE90-FEFE00F70155}" type="parTrans" cxnId="{A37D2E53-48A3-4286-8251-E02B2948F315}">
      <dgm:prSet/>
      <dgm:spPr/>
      <dgm:t>
        <a:bodyPr/>
        <a:lstStyle/>
        <a:p>
          <a:endParaRPr lang="es-MX"/>
        </a:p>
      </dgm:t>
    </dgm:pt>
    <dgm:pt modelId="{362DDBC4-4F14-4570-9146-A2BECF7D8F19}" type="sibTrans" cxnId="{A37D2E53-48A3-4286-8251-E02B2948F315}">
      <dgm:prSet/>
      <dgm:spPr/>
      <dgm:t>
        <a:bodyPr/>
        <a:lstStyle/>
        <a:p>
          <a:endParaRPr lang="es-MX"/>
        </a:p>
      </dgm:t>
    </dgm:pt>
    <dgm:pt modelId="{20499A04-4D54-49C6-82F8-C25DAFBB8C91}">
      <dgm:prSet phldrT="[Texto]" custT="1"/>
      <dgm:spPr/>
      <dgm:t>
        <a:bodyPr/>
        <a:lstStyle/>
        <a:p>
          <a:r>
            <a:rPr lang="es-MX" sz="1800" b="1" kern="1200" dirty="0">
              <a:latin typeface="Tahoma" panose="020B0604030504040204" pitchFamily="34" charset="0"/>
              <a:ea typeface="Tahoma" panose="020B0604030504040204" pitchFamily="34" charset="0"/>
              <a:cs typeface="Tahoma" panose="020B0604030504040204" pitchFamily="34" charset="0"/>
            </a:rPr>
            <a:t>2. </a:t>
          </a:r>
          <a:r>
            <a:rPr lang="es-HN" sz="1800" b="1" kern="1200" dirty="0">
              <a:latin typeface="Tahoma" panose="020B0604030504040204" pitchFamily="34" charset="0"/>
              <a:ea typeface="Tahoma" panose="020B0604030504040204" pitchFamily="34" charset="0"/>
              <a:cs typeface="Tahoma" panose="020B0604030504040204" pitchFamily="34" charset="0"/>
            </a:rPr>
            <a:t>Cierre de la </a:t>
          </a:r>
          <a:r>
            <a:rPr lang="es-HN" sz="1800" b="1" kern="1200">
              <a:solidFill>
                <a:schemeClr val="bg1"/>
              </a:solidFill>
              <a:latin typeface="Tahoma" panose="020B0604030504040204" pitchFamily="34" charset="0"/>
              <a:ea typeface="Tahoma" panose="020B0604030504040204" pitchFamily="34" charset="0"/>
              <a:cs typeface="Tahoma" panose="020B0604030504040204" pitchFamily="34" charset="0"/>
            </a:rPr>
            <a:t>convocatoria 21 de marzo de 2022 </a:t>
          </a:r>
          <a:r>
            <a:rPr lang="es-HN" sz="1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 las 5:00 p.m.</a:t>
          </a:r>
          <a:endParaRPr lang="es-MX" sz="18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C0231B7-5037-4327-A5E9-D650E89BB99A}" type="parTrans" cxnId="{56D97AF6-F277-4CCF-BF3A-13A6A5B3B73A}">
      <dgm:prSet/>
      <dgm:spPr/>
      <dgm:t>
        <a:bodyPr/>
        <a:lstStyle/>
        <a:p>
          <a:endParaRPr lang="es-MX"/>
        </a:p>
      </dgm:t>
    </dgm:pt>
    <dgm:pt modelId="{347CCC89-6B93-45A1-871B-1B7B08E767B1}" type="sibTrans" cxnId="{56D97AF6-F277-4CCF-BF3A-13A6A5B3B73A}">
      <dgm:prSet/>
      <dgm:spPr/>
      <dgm:t>
        <a:bodyPr/>
        <a:lstStyle/>
        <a:p>
          <a:endParaRPr lang="es-MX"/>
        </a:p>
      </dgm:t>
    </dgm:pt>
    <dgm:pt modelId="{3744E4DF-9285-40BA-B956-A9766DEEA53C}">
      <dgm:prSet custT="1"/>
      <dgm:spPr/>
      <dgm:t>
        <a:bodyPr/>
        <a:lstStyle/>
        <a:p>
          <a:r>
            <a:rPr lang="es-HN" sz="1500" kern="1200" dirty="0">
              <a:latin typeface="Tahoma" panose="020B0604030504040204" pitchFamily="34" charset="0"/>
              <a:ea typeface="Tahoma" panose="020B0604030504040204" pitchFamily="34" charset="0"/>
              <a:cs typeface="Tahoma" panose="020B0604030504040204" pitchFamily="34" charset="0"/>
            </a:rPr>
            <a:t>Guía de la sexta convocatoria para presentar perfiles de negocios para la ventana 2.</a:t>
          </a:r>
          <a:endParaRPr lang="es-MX" sz="1500" kern="1200" dirty="0">
            <a:latin typeface="Tahoma" panose="020B0604030504040204" pitchFamily="34" charset="0"/>
            <a:ea typeface="Tahoma" panose="020B0604030504040204" pitchFamily="34" charset="0"/>
            <a:cs typeface="Tahoma" panose="020B0604030504040204" pitchFamily="34" charset="0"/>
          </a:endParaRPr>
        </a:p>
      </dgm:t>
    </dgm:pt>
    <dgm:pt modelId="{2ACD1534-8A7A-4812-A04F-15D3144E5538}" type="parTrans" cxnId="{F6955351-CBE7-4E4F-95F6-C16CC26E7B25}">
      <dgm:prSet/>
      <dgm:spPr/>
      <dgm:t>
        <a:bodyPr/>
        <a:lstStyle/>
        <a:p>
          <a:endParaRPr lang="es-MX"/>
        </a:p>
      </dgm:t>
    </dgm:pt>
    <dgm:pt modelId="{076B47A5-307C-4C27-B91F-FE5C936E53BE}" type="sibTrans" cxnId="{F6955351-CBE7-4E4F-95F6-C16CC26E7B25}">
      <dgm:prSet/>
      <dgm:spPr/>
      <dgm:t>
        <a:bodyPr/>
        <a:lstStyle/>
        <a:p>
          <a:endParaRPr lang="es-MX"/>
        </a:p>
      </dgm:t>
    </dgm:pt>
    <dgm:pt modelId="{2130793F-8750-4215-B838-D68B551160C6}">
      <dgm:prSet custT="1"/>
      <dgm:spPr/>
      <dgm:t>
        <a:bodyPr/>
        <a:lstStyle/>
        <a:p>
          <a:r>
            <a:rPr lang="es-ES" sz="1800" b="1" kern="1200">
              <a:latin typeface="Tahoma" panose="020B0604030504040204" pitchFamily="34" charset="0"/>
              <a:ea typeface="Tahoma" panose="020B0604030504040204" pitchFamily="34" charset="0"/>
              <a:cs typeface="Tahoma" panose="020B0604030504040204" pitchFamily="34" charset="0"/>
            </a:rPr>
            <a:t>3. </a:t>
          </a:r>
          <a:r>
            <a:rPr lang="es-HN" sz="1800" b="1" kern="1200">
              <a:latin typeface="Tahoma" panose="020B0604030504040204" pitchFamily="34" charset="0"/>
              <a:ea typeface="Tahoma" panose="020B0604030504040204" pitchFamily="34" charset="0"/>
              <a:cs typeface="Tahoma" panose="020B0604030504040204" pitchFamily="34" charset="0"/>
            </a:rPr>
            <a:t>Los perfiles de negocios pueden presentarse de la siguiente forma: </a:t>
          </a:r>
          <a:endParaRPr lang="es-MX" sz="1800" b="1" kern="1200" dirty="0">
            <a:latin typeface="Tahoma" panose="020B0604030504040204" pitchFamily="34" charset="0"/>
            <a:ea typeface="Tahoma" panose="020B0604030504040204" pitchFamily="34" charset="0"/>
            <a:cs typeface="Tahoma" panose="020B0604030504040204" pitchFamily="34" charset="0"/>
          </a:endParaRPr>
        </a:p>
      </dgm:t>
    </dgm:pt>
    <dgm:pt modelId="{ACFE23A7-D5AE-4C73-87C4-D6F31D56444F}" type="parTrans" cxnId="{EE351E97-0A86-4C77-AD88-DC08B4DC17B4}">
      <dgm:prSet/>
      <dgm:spPr/>
      <dgm:t>
        <a:bodyPr/>
        <a:lstStyle/>
        <a:p>
          <a:endParaRPr lang="es-MX"/>
        </a:p>
      </dgm:t>
    </dgm:pt>
    <dgm:pt modelId="{E213878D-7999-4653-B3EC-EE833CCEDE2E}" type="sibTrans" cxnId="{EE351E97-0A86-4C77-AD88-DC08B4DC17B4}">
      <dgm:prSet/>
      <dgm:spPr/>
      <dgm:t>
        <a:bodyPr/>
        <a:lstStyle/>
        <a:p>
          <a:endParaRPr lang="es-MX"/>
        </a:p>
      </dgm:t>
    </dgm:pt>
    <dgm:pt modelId="{F8C6D822-F807-44AA-BB98-C668204E7748}">
      <dgm:prSet custT="1"/>
      <dgm:spPr/>
      <dgm:t>
        <a:bodyPr/>
        <a:lstStyle/>
        <a:p>
          <a:r>
            <a:rPr lang="es-HN" sz="1500" kern="1200" dirty="0">
              <a:latin typeface="Tahoma" panose="020B0604030504040204" pitchFamily="34" charset="0"/>
              <a:ea typeface="Tahoma" panose="020B0604030504040204" pitchFamily="34" charset="0"/>
              <a:cs typeface="Tahoma" panose="020B0604030504040204" pitchFamily="34" charset="0"/>
            </a:rPr>
            <a:t>Guía de formulación de perfiles de negocio para la ventana 2.</a:t>
          </a:r>
        </a:p>
      </dgm:t>
    </dgm:pt>
    <dgm:pt modelId="{EC5A9040-9D92-4D40-AE7F-36CE5E93FEEC}" type="parTrans" cxnId="{C1003CDA-449F-4D86-9DB1-64C409DCF353}">
      <dgm:prSet/>
      <dgm:spPr/>
      <dgm:t>
        <a:bodyPr/>
        <a:lstStyle/>
        <a:p>
          <a:endParaRPr lang="es-HN"/>
        </a:p>
      </dgm:t>
    </dgm:pt>
    <dgm:pt modelId="{531D20A6-8FBD-4A65-B2CA-4C762DCC60F9}" type="sibTrans" cxnId="{C1003CDA-449F-4D86-9DB1-64C409DCF353}">
      <dgm:prSet/>
      <dgm:spPr/>
      <dgm:t>
        <a:bodyPr/>
        <a:lstStyle/>
        <a:p>
          <a:endParaRPr lang="es-HN"/>
        </a:p>
      </dgm:t>
    </dgm:pt>
    <dgm:pt modelId="{5B076D4C-A72C-49D1-9CCA-7167088552F6}">
      <dgm:prSet custT="1"/>
      <dgm:spPr/>
      <dgm:t>
        <a:bodyPr/>
        <a:lstStyle/>
        <a:p>
          <a:r>
            <a:rPr lang="es-ES" sz="1500" kern="1200" dirty="0">
              <a:latin typeface="Tahoma" panose="020B0604030504040204" pitchFamily="34" charset="0"/>
              <a:ea typeface="Tahoma" panose="020B0604030504040204" pitchFamily="34" charset="0"/>
              <a:cs typeface="Tahoma" panose="020B0604030504040204" pitchFamily="34" charset="0"/>
            </a:rPr>
            <a:t>No se recibirán perfiles que lleguen posteriores a la fecha y hora de cierre de la convocatoria. </a:t>
          </a:r>
          <a:endParaRPr lang="es-ES" sz="1500" b="0" kern="1200" dirty="0">
            <a:latin typeface="Tahoma" panose="020B0604030504040204" pitchFamily="34" charset="0"/>
            <a:ea typeface="Tahoma" panose="020B0604030504040204" pitchFamily="34" charset="0"/>
            <a:cs typeface="Tahoma" panose="020B0604030504040204" pitchFamily="34" charset="0"/>
          </a:endParaRPr>
        </a:p>
      </dgm:t>
    </dgm:pt>
    <dgm:pt modelId="{31D22F57-8AC5-4E9C-B3B0-A8F66183A58F}" type="parTrans" cxnId="{7B488DE2-4924-45CA-9851-BF60081211B0}">
      <dgm:prSet/>
      <dgm:spPr/>
      <dgm:t>
        <a:bodyPr/>
        <a:lstStyle/>
        <a:p>
          <a:endParaRPr lang="es-HN"/>
        </a:p>
      </dgm:t>
    </dgm:pt>
    <dgm:pt modelId="{5D02FBC1-EC6C-4C24-9849-21DC14190384}" type="sibTrans" cxnId="{7B488DE2-4924-45CA-9851-BF60081211B0}">
      <dgm:prSet/>
      <dgm:spPr/>
      <dgm:t>
        <a:bodyPr/>
        <a:lstStyle/>
        <a:p>
          <a:endParaRPr lang="es-HN"/>
        </a:p>
      </dgm:t>
    </dgm:pt>
    <dgm:pt modelId="{7091EE9E-66AC-4DE6-A76E-58ABED658AAA}">
      <dgm:prSet custT="1"/>
      <dgm:spPr/>
      <dgm:t>
        <a:bodyPr/>
        <a:lstStyle/>
        <a:p>
          <a:r>
            <a:rPr lang="es-HN" sz="1500" dirty="0">
              <a:latin typeface="Tahoma" panose="020B0604030504040204" pitchFamily="34" charset="0"/>
              <a:ea typeface="Tahoma" panose="020B0604030504040204" pitchFamily="34" charset="0"/>
              <a:cs typeface="Tahoma" panose="020B0604030504040204" pitchFamily="34" charset="0"/>
            </a:rPr>
            <a:t>Llenando el formulario en línea en la página web de </a:t>
          </a:r>
          <a:r>
            <a:rPr lang="es-HN" sz="1500" dirty="0" err="1">
              <a:latin typeface="Tahoma" panose="020B0604030504040204" pitchFamily="34" charset="0"/>
              <a:ea typeface="Tahoma" panose="020B0604030504040204" pitchFamily="34" charset="0"/>
              <a:cs typeface="Tahoma" panose="020B0604030504040204" pitchFamily="34" charset="0"/>
            </a:rPr>
            <a:t>ComRural</a:t>
          </a:r>
          <a:r>
            <a:rPr lang="es-HN" sz="1500" dirty="0">
              <a:latin typeface="Tahoma" panose="020B0604030504040204" pitchFamily="34" charset="0"/>
              <a:ea typeface="Tahoma" panose="020B0604030504040204" pitchFamily="34" charset="0"/>
              <a:cs typeface="Tahoma" panose="020B0604030504040204" pitchFamily="34" charset="0"/>
            </a:rPr>
            <a:t> </a:t>
          </a:r>
          <a:r>
            <a:rPr lang="es-HN" sz="1500" u="sng"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https://comrural.hn/formulacion-de-perfiles-de-negocios/</a:t>
          </a:r>
          <a:endParaRPr lang="es-HN" sz="1500" dirty="0">
            <a:latin typeface="Tahoma" panose="020B0604030504040204" pitchFamily="34" charset="0"/>
            <a:ea typeface="Tahoma" panose="020B0604030504040204" pitchFamily="34" charset="0"/>
            <a:cs typeface="Tahoma" panose="020B0604030504040204" pitchFamily="34" charset="0"/>
          </a:endParaRPr>
        </a:p>
      </dgm:t>
    </dgm:pt>
    <dgm:pt modelId="{1F81809B-5792-40FB-A94A-73431C977831}" type="parTrans" cxnId="{69FE5D6C-0AEE-4A13-A214-AEA3A9C3587D}">
      <dgm:prSet/>
      <dgm:spPr/>
      <dgm:t>
        <a:bodyPr/>
        <a:lstStyle/>
        <a:p>
          <a:endParaRPr lang="es-HN"/>
        </a:p>
      </dgm:t>
    </dgm:pt>
    <dgm:pt modelId="{C061899A-3AA1-4ACE-B7B9-79A098B9831D}" type="sibTrans" cxnId="{69FE5D6C-0AEE-4A13-A214-AEA3A9C3587D}">
      <dgm:prSet/>
      <dgm:spPr/>
      <dgm:t>
        <a:bodyPr/>
        <a:lstStyle/>
        <a:p>
          <a:endParaRPr lang="es-HN"/>
        </a:p>
      </dgm:t>
    </dgm:pt>
    <dgm:pt modelId="{6332B27A-BD81-4B6A-811D-F236A2D22A06}">
      <dgm:prSet custT="1"/>
      <dgm:spPr/>
      <dgm:t>
        <a:bodyPr/>
        <a:lstStyle/>
        <a:p>
          <a:r>
            <a:rPr lang="es-HN" sz="1500" dirty="0">
              <a:latin typeface="Tahoma" panose="020B0604030504040204" pitchFamily="34" charset="0"/>
              <a:ea typeface="Tahoma" panose="020B0604030504040204" pitchFamily="34" charset="0"/>
              <a:cs typeface="Tahoma" panose="020B0604030504040204" pitchFamily="34" charset="0"/>
            </a:rPr>
            <a:t>En forma digital enviando al correo electrónico </a:t>
          </a:r>
          <a:r>
            <a:rPr lang="es-HN" sz="1500" u="sng"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2"/>
            </a:rPr>
            <a:t>perfil.comrural@gmail.com</a:t>
          </a:r>
          <a:r>
            <a:rPr lang="es-HN" sz="1500" dirty="0">
              <a:latin typeface="Tahoma" panose="020B0604030504040204" pitchFamily="34" charset="0"/>
              <a:ea typeface="Tahoma" panose="020B0604030504040204" pitchFamily="34" charset="0"/>
              <a:cs typeface="Tahoma" panose="020B0604030504040204" pitchFamily="34" charset="0"/>
            </a:rPr>
            <a:t>, o </a:t>
          </a:r>
        </a:p>
      </dgm:t>
    </dgm:pt>
    <dgm:pt modelId="{7CEF3E19-6D88-4049-8D14-67E480177704}" type="parTrans" cxnId="{4FB9BDBC-A9C7-47B3-9D01-6B06979C6C59}">
      <dgm:prSet/>
      <dgm:spPr/>
      <dgm:t>
        <a:bodyPr/>
        <a:lstStyle/>
        <a:p>
          <a:endParaRPr lang="es-HN"/>
        </a:p>
      </dgm:t>
    </dgm:pt>
    <dgm:pt modelId="{5B880328-3542-45D7-A13D-1A44F4B05DC7}" type="sibTrans" cxnId="{4FB9BDBC-A9C7-47B3-9D01-6B06979C6C59}">
      <dgm:prSet/>
      <dgm:spPr/>
      <dgm:t>
        <a:bodyPr/>
        <a:lstStyle/>
        <a:p>
          <a:endParaRPr lang="es-HN"/>
        </a:p>
      </dgm:t>
    </dgm:pt>
    <dgm:pt modelId="{BF9ED1B7-8FBC-4961-888F-98F8790DC3C9}">
      <dgm:prSet custT="1"/>
      <dgm:spPr/>
      <dgm:t>
        <a:bodyPr/>
        <a:lstStyle/>
        <a:p>
          <a:r>
            <a:rPr lang="es-HN" sz="1500" dirty="0">
              <a:latin typeface="Tahoma" panose="020B0604030504040204" pitchFamily="34" charset="0"/>
              <a:ea typeface="Tahoma" panose="020B0604030504040204" pitchFamily="34" charset="0"/>
              <a:cs typeface="Tahoma" panose="020B0604030504040204" pitchFamily="34" charset="0"/>
            </a:rPr>
            <a:t>Presentar en copia dura y electrónica en sobre cerrado en cualquiera de las siguientes oficinas: </a:t>
          </a:r>
          <a:r>
            <a:rPr lang="es-HN" sz="1500" b="1" dirty="0">
              <a:latin typeface="Tahoma" panose="020B0604030504040204" pitchFamily="34" charset="0"/>
              <a:ea typeface="Tahoma" panose="020B0604030504040204" pitchFamily="34" charset="0"/>
              <a:cs typeface="Tahoma" panose="020B0604030504040204" pitchFamily="34" charset="0"/>
            </a:rPr>
            <a:t>Tegucigalpa, </a:t>
          </a:r>
          <a:r>
            <a:rPr lang="es-ES" sz="1500" b="1" dirty="0">
              <a:latin typeface="Tahoma" panose="020B0604030504040204" pitchFamily="34" charset="0"/>
              <a:ea typeface="Tahoma" panose="020B0604030504040204" pitchFamily="34" charset="0"/>
              <a:cs typeface="Tahoma" panose="020B0604030504040204" pitchFamily="34" charset="0"/>
            </a:rPr>
            <a:t>Danlí, Santa Rosa de Copán, Siguatepeque o La Ceiba</a:t>
          </a:r>
          <a:endParaRPr lang="es-HN" sz="1500" dirty="0">
            <a:latin typeface="Tahoma" panose="020B0604030504040204" pitchFamily="34" charset="0"/>
            <a:ea typeface="Tahoma" panose="020B0604030504040204" pitchFamily="34" charset="0"/>
            <a:cs typeface="Tahoma" panose="020B0604030504040204" pitchFamily="34" charset="0"/>
          </a:endParaRPr>
        </a:p>
      </dgm:t>
    </dgm:pt>
    <dgm:pt modelId="{A2CEBCC4-75E0-4BB6-8AB1-8CB5915DFF26}" type="parTrans" cxnId="{59F9A326-8792-4490-96E2-04B8168D37ED}">
      <dgm:prSet/>
      <dgm:spPr/>
      <dgm:t>
        <a:bodyPr/>
        <a:lstStyle/>
        <a:p>
          <a:endParaRPr lang="es-HN"/>
        </a:p>
      </dgm:t>
    </dgm:pt>
    <dgm:pt modelId="{41D31C20-2348-4C1F-B68B-8065F3B78155}" type="sibTrans" cxnId="{59F9A326-8792-4490-96E2-04B8168D37ED}">
      <dgm:prSet/>
      <dgm:spPr/>
      <dgm:t>
        <a:bodyPr/>
        <a:lstStyle/>
        <a:p>
          <a:endParaRPr lang="es-HN"/>
        </a:p>
      </dgm:t>
    </dgm:pt>
    <dgm:pt modelId="{EA10789B-7650-47EB-A1F7-BF73D9715144}" type="pres">
      <dgm:prSet presAssocID="{DFB62816-CC47-4BB1-AA46-0BEE27D50D8A}" presName="linear" presStyleCnt="0">
        <dgm:presLayoutVars>
          <dgm:dir/>
          <dgm:animLvl val="lvl"/>
          <dgm:resizeHandles val="exact"/>
        </dgm:presLayoutVars>
      </dgm:prSet>
      <dgm:spPr/>
    </dgm:pt>
    <dgm:pt modelId="{0B76AA1A-754A-4648-9792-38C8EC95C620}" type="pres">
      <dgm:prSet presAssocID="{633F33AB-D598-4078-B50C-DC912EF3D7C3}" presName="parentLin" presStyleCnt="0"/>
      <dgm:spPr/>
    </dgm:pt>
    <dgm:pt modelId="{4087001F-620B-437B-8284-6A0CE3100E6C}" type="pres">
      <dgm:prSet presAssocID="{633F33AB-D598-4078-B50C-DC912EF3D7C3}" presName="parentLeftMargin" presStyleLbl="node1" presStyleIdx="0" presStyleCnt="3"/>
      <dgm:spPr/>
    </dgm:pt>
    <dgm:pt modelId="{FB96AE55-5E60-4115-9BE8-F2F9B723A6DF}" type="pres">
      <dgm:prSet presAssocID="{633F33AB-D598-4078-B50C-DC912EF3D7C3}" presName="parentText" presStyleLbl="node1" presStyleIdx="0" presStyleCnt="3">
        <dgm:presLayoutVars>
          <dgm:chMax val="0"/>
          <dgm:bulletEnabled val="1"/>
        </dgm:presLayoutVars>
      </dgm:prSet>
      <dgm:spPr/>
    </dgm:pt>
    <dgm:pt modelId="{9901CE60-9A28-489F-8970-D480E2D21522}" type="pres">
      <dgm:prSet presAssocID="{633F33AB-D598-4078-B50C-DC912EF3D7C3}" presName="negativeSpace" presStyleCnt="0"/>
      <dgm:spPr/>
    </dgm:pt>
    <dgm:pt modelId="{500BB38D-C12F-49BC-A61B-94244F119EF7}" type="pres">
      <dgm:prSet presAssocID="{633F33AB-D598-4078-B50C-DC912EF3D7C3}" presName="childText" presStyleLbl="conFgAcc1" presStyleIdx="0" presStyleCnt="3">
        <dgm:presLayoutVars>
          <dgm:bulletEnabled val="1"/>
        </dgm:presLayoutVars>
      </dgm:prSet>
      <dgm:spPr/>
    </dgm:pt>
    <dgm:pt modelId="{BB98D369-9372-48B3-8344-E383360C7ED3}" type="pres">
      <dgm:prSet presAssocID="{362DDBC4-4F14-4570-9146-A2BECF7D8F19}" presName="spaceBetweenRectangles" presStyleCnt="0"/>
      <dgm:spPr/>
    </dgm:pt>
    <dgm:pt modelId="{4D6BAE8D-8E4E-4F65-A85E-8B4D4530AFB6}" type="pres">
      <dgm:prSet presAssocID="{20499A04-4D54-49C6-82F8-C25DAFBB8C91}" presName="parentLin" presStyleCnt="0"/>
      <dgm:spPr/>
    </dgm:pt>
    <dgm:pt modelId="{5D6F20DC-8C0D-4195-AD6C-0DED3B91CE3A}" type="pres">
      <dgm:prSet presAssocID="{20499A04-4D54-49C6-82F8-C25DAFBB8C91}" presName="parentLeftMargin" presStyleLbl="node1" presStyleIdx="0" presStyleCnt="3"/>
      <dgm:spPr/>
    </dgm:pt>
    <dgm:pt modelId="{D96716F0-7971-4648-A3ED-135147AF2329}" type="pres">
      <dgm:prSet presAssocID="{20499A04-4D54-49C6-82F8-C25DAFBB8C91}" presName="parentText" presStyleLbl="node1" presStyleIdx="1" presStyleCnt="3">
        <dgm:presLayoutVars>
          <dgm:chMax val="0"/>
          <dgm:bulletEnabled val="1"/>
        </dgm:presLayoutVars>
      </dgm:prSet>
      <dgm:spPr/>
    </dgm:pt>
    <dgm:pt modelId="{6061A986-CDA9-4FF7-88C0-798ED31B885A}" type="pres">
      <dgm:prSet presAssocID="{20499A04-4D54-49C6-82F8-C25DAFBB8C91}" presName="negativeSpace" presStyleCnt="0"/>
      <dgm:spPr/>
    </dgm:pt>
    <dgm:pt modelId="{E029C435-B5D6-4B18-909E-C50A880879AD}" type="pres">
      <dgm:prSet presAssocID="{20499A04-4D54-49C6-82F8-C25DAFBB8C91}" presName="childText" presStyleLbl="conFgAcc1" presStyleIdx="1" presStyleCnt="3">
        <dgm:presLayoutVars>
          <dgm:bulletEnabled val="1"/>
        </dgm:presLayoutVars>
      </dgm:prSet>
      <dgm:spPr/>
    </dgm:pt>
    <dgm:pt modelId="{B4DC609B-2C81-444E-B494-E2D41888B00E}" type="pres">
      <dgm:prSet presAssocID="{347CCC89-6B93-45A1-871B-1B7B08E767B1}" presName="spaceBetweenRectangles" presStyleCnt="0"/>
      <dgm:spPr/>
    </dgm:pt>
    <dgm:pt modelId="{8C21B574-03BE-4646-9572-AF102DBFC4D1}" type="pres">
      <dgm:prSet presAssocID="{2130793F-8750-4215-B838-D68B551160C6}" presName="parentLin" presStyleCnt="0"/>
      <dgm:spPr/>
    </dgm:pt>
    <dgm:pt modelId="{9E502484-BF58-4CC3-9FA3-58996D78EDC7}" type="pres">
      <dgm:prSet presAssocID="{2130793F-8750-4215-B838-D68B551160C6}" presName="parentLeftMargin" presStyleLbl="node1" presStyleIdx="1" presStyleCnt="3"/>
      <dgm:spPr/>
    </dgm:pt>
    <dgm:pt modelId="{4826D040-0021-4781-AA74-75FAC4FA8E12}" type="pres">
      <dgm:prSet presAssocID="{2130793F-8750-4215-B838-D68B551160C6}" presName="parentText" presStyleLbl="node1" presStyleIdx="2" presStyleCnt="3">
        <dgm:presLayoutVars>
          <dgm:chMax val="0"/>
          <dgm:bulletEnabled val="1"/>
        </dgm:presLayoutVars>
      </dgm:prSet>
      <dgm:spPr/>
    </dgm:pt>
    <dgm:pt modelId="{F9BE5674-DF3F-4B2E-9C25-5CF7A27A5A0E}" type="pres">
      <dgm:prSet presAssocID="{2130793F-8750-4215-B838-D68B551160C6}" presName="negativeSpace" presStyleCnt="0"/>
      <dgm:spPr/>
    </dgm:pt>
    <dgm:pt modelId="{BD6824DE-C077-47A7-95DF-EFB6D7CCCF56}" type="pres">
      <dgm:prSet presAssocID="{2130793F-8750-4215-B838-D68B551160C6}" presName="childText" presStyleLbl="conFgAcc1" presStyleIdx="2" presStyleCnt="3">
        <dgm:presLayoutVars>
          <dgm:bulletEnabled val="1"/>
        </dgm:presLayoutVars>
      </dgm:prSet>
      <dgm:spPr/>
    </dgm:pt>
  </dgm:ptLst>
  <dgm:cxnLst>
    <dgm:cxn modelId="{7AEAB80D-4FCE-4107-9A19-D36573B2056E}" type="presOf" srcId="{BF9ED1B7-8FBC-4961-888F-98F8790DC3C9}" destId="{BD6824DE-C077-47A7-95DF-EFB6D7CCCF56}" srcOrd="0" destOrd="2" presId="urn:microsoft.com/office/officeart/2005/8/layout/list1"/>
    <dgm:cxn modelId="{120A2511-8D15-469D-AFB9-F24D6BB3C410}" type="presOf" srcId="{633F33AB-D598-4078-B50C-DC912EF3D7C3}" destId="{4087001F-620B-437B-8284-6A0CE3100E6C}" srcOrd="0" destOrd="0" presId="urn:microsoft.com/office/officeart/2005/8/layout/list1"/>
    <dgm:cxn modelId="{7335C418-B9A0-43F3-988A-8BF16A6F9DE6}" type="presOf" srcId="{6332B27A-BD81-4B6A-811D-F236A2D22A06}" destId="{BD6824DE-C077-47A7-95DF-EFB6D7CCCF56}" srcOrd="0" destOrd="1" presId="urn:microsoft.com/office/officeart/2005/8/layout/list1"/>
    <dgm:cxn modelId="{59F9A326-8792-4490-96E2-04B8168D37ED}" srcId="{2130793F-8750-4215-B838-D68B551160C6}" destId="{BF9ED1B7-8FBC-4961-888F-98F8790DC3C9}" srcOrd="2" destOrd="0" parTransId="{A2CEBCC4-75E0-4BB6-8AB1-8CB5915DFF26}" sibTransId="{41D31C20-2348-4C1F-B68B-8065F3B78155}"/>
    <dgm:cxn modelId="{445F262C-7DF0-4107-94FE-0522B8770AD5}" type="presOf" srcId="{DFB62816-CC47-4BB1-AA46-0BEE27D50D8A}" destId="{EA10789B-7650-47EB-A1F7-BF73D9715144}" srcOrd="0" destOrd="0" presId="urn:microsoft.com/office/officeart/2005/8/layout/list1"/>
    <dgm:cxn modelId="{69FE5D6C-0AEE-4A13-A214-AEA3A9C3587D}" srcId="{2130793F-8750-4215-B838-D68B551160C6}" destId="{7091EE9E-66AC-4DE6-A76E-58ABED658AAA}" srcOrd="0" destOrd="0" parTransId="{1F81809B-5792-40FB-A94A-73431C977831}" sibTransId="{C061899A-3AA1-4ACE-B7B9-79A098B9831D}"/>
    <dgm:cxn modelId="{AA6F4471-A05C-4762-8903-82B5850EA561}" type="presOf" srcId="{7091EE9E-66AC-4DE6-A76E-58ABED658AAA}" destId="{BD6824DE-C077-47A7-95DF-EFB6D7CCCF56}" srcOrd="0" destOrd="0" presId="urn:microsoft.com/office/officeart/2005/8/layout/list1"/>
    <dgm:cxn modelId="{F6955351-CBE7-4E4F-95F6-C16CC26E7B25}" srcId="{633F33AB-D598-4078-B50C-DC912EF3D7C3}" destId="{3744E4DF-9285-40BA-B956-A9766DEEA53C}" srcOrd="0" destOrd="0" parTransId="{2ACD1534-8A7A-4812-A04F-15D3144E5538}" sibTransId="{076B47A5-307C-4C27-B91F-FE5C936E53BE}"/>
    <dgm:cxn modelId="{A37D2E53-48A3-4286-8251-E02B2948F315}" srcId="{DFB62816-CC47-4BB1-AA46-0BEE27D50D8A}" destId="{633F33AB-D598-4078-B50C-DC912EF3D7C3}" srcOrd="0" destOrd="0" parTransId="{8D2CC669-D3A6-43B2-AE90-FEFE00F70155}" sibTransId="{362DDBC4-4F14-4570-9146-A2BECF7D8F19}"/>
    <dgm:cxn modelId="{0B808A85-A126-4910-9A8B-1F04EBD7B2B9}" type="presOf" srcId="{2130793F-8750-4215-B838-D68B551160C6}" destId="{4826D040-0021-4781-AA74-75FAC4FA8E12}" srcOrd="1" destOrd="0" presId="urn:microsoft.com/office/officeart/2005/8/layout/list1"/>
    <dgm:cxn modelId="{AAA3828F-F762-426A-9992-6AECF2DAE905}" type="presOf" srcId="{20499A04-4D54-49C6-82F8-C25DAFBB8C91}" destId="{5D6F20DC-8C0D-4195-AD6C-0DED3B91CE3A}" srcOrd="0" destOrd="0" presId="urn:microsoft.com/office/officeart/2005/8/layout/list1"/>
    <dgm:cxn modelId="{4C6B4C91-DD07-4B35-B825-0453AD76D474}" type="presOf" srcId="{2130793F-8750-4215-B838-D68B551160C6}" destId="{9E502484-BF58-4CC3-9FA3-58996D78EDC7}" srcOrd="0" destOrd="0" presId="urn:microsoft.com/office/officeart/2005/8/layout/list1"/>
    <dgm:cxn modelId="{EE351E97-0A86-4C77-AD88-DC08B4DC17B4}" srcId="{DFB62816-CC47-4BB1-AA46-0BEE27D50D8A}" destId="{2130793F-8750-4215-B838-D68B551160C6}" srcOrd="2" destOrd="0" parTransId="{ACFE23A7-D5AE-4C73-87C4-D6F31D56444F}" sibTransId="{E213878D-7999-4653-B3EC-EE833CCEDE2E}"/>
    <dgm:cxn modelId="{5755EAA9-2703-4905-A397-CF839B0EAF17}" type="presOf" srcId="{F8C6D822-F807-44AA-BB98-C668204E7748}" destId="{500BB38D-C12F-49BC-A61B-94244F119EF7}" srcOrd="0" destOrd="1" presId="urn:microsoft.com/office/officeart/2005/8/layout/list1"/>
    <dgm:cxn modelId="{4FB9BDBC-A9C7-47B3-9D01-6B06979C6C59}" srcId="{2130793F-8750-4215-B838-D68B551160C6}" destId="{6332B27A-BD81-4B6A-811D-F236A2D22A06}" srcOrd="1" destOrd="0" parTransId="{7CEF3E19-6D88-4049-8D14-67E480177704}" sibTransId="{5B880328-3542-45D7-A13D-1A44F4B05DC7}"/>
    <dgm:cxn modelId="{C1003CDA-449F-4D86-9DB1-64C409DCF353}" srcId="{633F33AB-D598-4078-B50C-DC912EF3D7C3}" destId="{F8C6D822-F807-44AA-BB98-C668204E7748}" srcOrd="1" destOrd="0" parTransId="{EC5A9040-9D92-4D40-AE7F-36CE5E93FEEC}" sibTransId="{531D20A6-8FBD-4A65-B2CA-4C762DCC60F9}"/>
    <dgm:cxn modelId="{7B488DE2-4924-45CA-9851-BF60081211B0}" srcId="{20499A04-4D54-49C6-82F8-C25DAFBB8C91}" destId="{5B076D4C-A72C-49D1-9CCA-7167088552F6}" srcOrd="0" destOrd="0" parTransId="{31D22F57-8AC5-4E9C-B3B0-A8F66183A58F}" sibTransId="{5D02FBC1-EC6C-4C24-9849-21DC14190384}"/>
    <dgm:cxn modelId="{03E0ECE5-54CF-462E-A969-85383B401DAD}" type="presOf" srcId="{633F33AB-D598-4078-B50C-DC912EF3D7C3}" destId="{FB96AE55-5E60-4115-9BE8-F2F9B723A6DF}" srcOrd="1" destOrd="0" presId="urn:microsoft.com/office/officeart/2005/8/layout/list1"/>
    <dgm:cxn modelId="{56D97AF6-F277-4CCF-BF3A-13A6A5B3B73A}" srcId="{DFB62816-CC47-4BB1-AA46-0BEE27D50D8A}" destId="{20499A04-4D54-49C6-82F8-C25DAFBB8C91}" srcOrd="1" destOrd="0" parTransId="{FC0231B7-5037-4327-A5E9-D650E89BB99A}" sibTransId="{347CCC89-6B93-45A1-871B-1B7B08E767B1}"/>
    <dgm:cxn modelId="{541CCAFA-ABD6-4AA5-8067-EAD15BBEB6D3}" type="presOf" srcId="{3744E4DF-9285-40BA-B956-A9766DEEA53C}" destId="{500BB38D-C12F-49BC-A61B-94244F119EF7}" srcOrd="0" destOrd="0" presId="urn:microsoft.com/office/officeart/2005/8/layout/list1"/>
    <dgm:cxn modelId="{5997C7FC-243C-4237-8725-31B2DAAD52E3}" type="presOf" srcId="{5B076D4C-A72C-49D1-9CCA-7167088552F6}" destId="{E029C435-B5D6-4B18-909E-C50A880879AD}" srcOrd="0" destOrd="0" presId="urn:microsoft.com/office/officeart/2005/8/layout/list1"/>
    <dgm:cxn modelId="{C6E91AFF-C3E3-4F3B-8912-F65250210B1F}" type="presOf" srcId="{20499A04-4D54-49C6-82F8-C25DAFBB8C91}" destId="{D96716F0-7971-4648-A3ED-135147AF2329}" srcOrd="1" destOrd="0" presId="urn:microsoft.com/office/officeart/2005/8/layout/list1"/>
    <dgm:cxn modelId="{CC61642C-550D-45D8-84B8-BF7E52864FC0}" type="presParOf" srcId="{EA10789B-7650-47EB-A1F7-BF73D9715144}" destId="{0B76AA1A-754A-4648-9792-38C8EC95C620}" srcOrd="0" destOrd="0" presId="urn:microsoft.com/office/officeart/2005/8/layout/list1"/>
    <dgm:cxn modelId="{890554C1-5D34-4E03-92A7-4D9DA8992281}" type="presParOf" srcId="{0B76AA1A-754A-4648-9792-38C8EC95C620}" destId="{4087001F-620B-437B-8284-6A0CE3100E6C}" srcOrd="0" destOrd="0" presId="urn:microsoft.com/office/officeart/2005/8/layout/list1"/>
    <dgm:cxn modelId="{2CC469A9-A4BB-4B97-8314-B06B8E305CB0}" type="presParOf" srcId="{0B76AA1A-754A-4648-9792-38C8EC95C620}" destId="{FB96AE55-5E60-4115-9BE8-F2F9B723A6DF}" srcOrd="1" destOrd="0" presId="urn:microsoft.com/office/officeart/2005/8/layout/list1"/>
    <dgm:cxn modelId="{E7D7D4CA-CABB-4C82-916E-233A030CD5D0}" type="presParOf" srcId="{EA10789B-7650-47EB-A1F7-BF73D9715144}" destId="{9901CE60-9A28-489F-8970-D480E2D21522}" srcOrd="1" destOrd="0" presId="urn:microsoft.com/office/officeart/2005/8/layout/list1"/>
    <dgm:cxn modelId="{73D03C93-CD17-41F2-9EF9-B8E658AA63A3}" type="presParOf" srcId="{EA10789B-7650-47EB-A1F7-BF73D9715144}" destId="{500BB38D-C12F-49BC-A61B-94244F119EF7}" srcOrd="2" destOrd="0" presId="urn:microsoft.com/office/officeart/2005/8/layout/list1"/>
    <dgm:cxn modelId="{DCDD4D9C-5059-4DB5-8A5D-C56A3E0F8270}" type="presParOf" srcId="{EA10789B-7650-47EB-A1F7-BF73D9715144}" destId="{BB98D369-9372-48B3-8344-E383360C7ED3}" srcOrd="3" destOrd="0" presId="urn:microsoft.com/office/officeart/2005/8/layout/list1"/>
    <dgm:cxn modelId="{C87419FF-AF74-43BB-BAB3-28B9B8EF4DFF}" type="presParOf" srcId="{EA10789B-7650-47EB-A1F7-BF73D9715144}" destId="{4D6BAE8D-8E4E-4F65-A85E-8B4D4530AFB6}" srcOrd="4" destOrd="0" presId="urn:microsoft.com/office/officeart/2005/8/layout/list1"/>
    <dgm:cxn modelId="{0462A910-E5F2-4283-AFE2-78692189060F}" type="presParOf" srcId="{4D6BAE8D-8E4E-4F65-A85E-8B4D4530AFB6}" destId="{5D6F20DC-8C0D-4195-AD6C-0DED3B91CE3A}" srcOrd="0" destOrd="0" presId="urn:microsoft.com/office/officeart/2005/8/layout/list1"/>
    <dgm:cxn modelId="{09AFA23E-B441-4DCA-BD13-89BE80AD97C2}" type="presParOf" srcId="{4D6BAE8D-8E4E-4F65-A85E-8B4D4530AFB6}" destId="{D96716F0-7971-4648-A3ED-135147AF2329}" srcOrd="1" destOrd="0" presId="urn:microsoft.com/office/officeart/2005/8/layout/list1"/>
    <dgm:cxn modelId="{B23AD77C-BC6A-41BD-84D7-BBB4C9C0D859}" type="presParOf" srcId="{EA10789B-7650-47EB-A1F7-BF73D9715144}" destId="{6061A986-CDA9-4FF7-88C0-798ED31B885A}" srcOrd="5" destOrd="0" presId="urn:microsoft.com/office/officeart/2005/8/layout/list1"/>
    <dgm:cxn modelId="{CCF1F43D-C612-45A1-8E20-6AF527F34DA7}" type="presParOf" srcId="{EA10789B-7650-47EB-A1F7-BF73D9715144}" destId="{E029C435-B5D6-4B18-909E-C50A880879AD}" srcOrd="6" destOrd="0" presId="urn:microsoft.com/office/officeart/2005/8/layout/list1"/>
    <dgm:cxn modelId="{F9ECA85D-3389-4B97-B205-9B01A7D2FD8B}" type="presParOf" srcId="{EA10789B-7650-47EB-A1F7-BF73D9715144}" destId="{B4DC609B-2C81-444E-B494-E2D41888B00E}" srcOrd="7" destOrd="0" presId="urn:microsoft.com/office/officeart/2005/8/layout/list1"/>
    <dgm:cxn modelId="{49A79F6F-50F0-46E0-B96F-B05BE6484E7F}" type="presParOf" srcId="{EA10789B-7650-47EB-A1F7-BF73D9715144}" destId="{8C21B574-03BE-4646-9572-AF102DBFC4D1}" srcOrd="8" destOrd="0" presId="urn:microsoft.com/office/officeart/2005/8/layout/list1"/>
    <dgm:cxn modelId="{A0AB1783-58E8-44E1-A2B6-F035AD8CA38F}" type="presParOf" srcId="{8C21B574-03BE-4646-9572-AF102DBFC4D1}" destId="{9E502484-BF58-4CC3-9FA3-58996D78EDC7}" srcOrd="0" destOrd="0" presId="urn:microsoft.com/office/officeart/2005/8/layout/list1"/>
    <dgm:cxn modelId="{381CD584-B3B9-47A2-BA3D-373DD9BDD955}" type="presParOf" srcId="{8C21B574-03BE-4646-9572-AF102DBFC4D1}" destId="{4826D040-0021-4781-AA74-75FAC4FA8E12}" srcOrd="1" destOrd="0" presId="urn:microsoft.com/office/officeart/2005/8/layout/list1"/>
    <dgm:cxn modelId="{C62D9B22-6C3D-4DD1-A061-604A30C29FEA}" type="presParOf" srcId="{EA10789B-7650-47EB-A1F7-BF73D9715144}" destId="{F9BE5674-DF3F-4B2E-9C25-5CF7A27A5A0E}" srcOrd="9" destOrd="0" presId="urn:microsoft.com/office/officeart/2005/8/layout/list1"/>
    <dgm:cxn modelId="{78E89073-83CE-4CBD-9AAC-E21BCF2C3E74}" type="presParOf" srcId="{EA10789B-7650-47EB-A1F7-BF73D9715144}" destId="{BD6824DE-C077-47A7-95DF-EFB6D7CCCF5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B62D4C-BAF7-436E-925B-F0C97EF5AF6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HN"/>
        </a:p>
      </dgm:t>
    </dgm:pt>
    <dgm:pt modelId="{2D94BDB8-082A-4864-904F-11F67471F2F5}">
      <dgm:prSet phldrT="[Texto]"/>
      <dgm:spPr/>
      <dgm:t>
        <a:bodyPr/>
        <a:lstStyle/>
        <a:p>
          <a:pPr algn="ctr"/>
          <a:r>
            <a:rPr lang="es-MX" b="1" dirty="0"/>
            <a:t>Fortalecimiento de gestión empresarial</a:t>
          </a:r>
          <a:endParaRPr lang="es-HN" dirty="0"/>
        </a:p>
      </dgm:t>
    </dgm:pt>
    <dgm:pt modelId="{471124BE-E9C6-4632-9DE1-0635F1AD6CF9}" type="parTrans" cxnId="{9DF8AA34-5F47-42DC-97A5-1F0DFCF58BD7}">
      <dgm:prSet/>
      <dgm:spPr/>
      <dgm:t>
        <a:bodyPr/>
        <a:lstStyle/>
        <a:p>
          <a:endParaRPr lang="es-HN"/>
        </a:p>
      </dgm:t>
    </dgm:pt>
    <dgm:pt modelId="{4AE623B6-9C07-409E-AE21-7B6D810E0318}" type="sibTrans" cxnId="{9DF8AA34-5F47-42DC-97A5-1F0DFCF58BD7}">
      <dgm:prSet/>
      <dgm:spPr/>
      <dgm:t>
        <a:bodyPr/>
        <a:lstStyle/>
        <a:p>
          <a:endParaRPr lang="es-HN"/>
        </a:p>
      </dgm:t>
    </dgm:pt>
    <dgm:pt modelId="{96250E8E-C225-45C9-A9F5-066068BE85E1}">
      <dgm:prSet custT="1"/>
      <dgm:spPr/>
      <dgm:t>
        <a:bodyPr/>
        <a:lstStyle/>
        <a:p>
          <a:r>
            <a:rPr lang="es-MX" sz="1800" dirty="0"/>
            <a:t>Asesoría técnica y capacitación</a:t>
          </a:r>
          <a:endParaRPr lang="es-HN" sz="1800" dirty="0"/>
        </a:p>
      </dgm:t>
    </dgm:pt>
    <dgm:pt modelId="{4C5B01EE-8526-42A4-8437-56A18A810E4C}" type="parTrans" cxnId="{7C4D6134-B25D-4CF3-957A-0127C67E2AE0}">
      <dgm:prSet/>
      <dgm:spPr/>
      <dgm:t>
        <a:bodyPr/>
        <a:lstStyle/>
        <a:p>
          <a:endParaRPr lang="es-HN"/>
        </a:p>
      </dgm:t>
    </dgm:pt>
    <dgm:pt modelId="{857FDADF-A36C-4880-AB80-84623CAA12A2}" type="sibTrans" cxnId="{7C4D6134-B25D-4CF3-957A-0127C67E2AE0}">
      <dgm:prSet/>
      <dgm:spPr/>
      <dgm:t>
        <a:bodyPr/>
        <a:lstStyle/>
        <a:p>
          <a:endParaRPr lang="es-HN"/>
        </a:p>
      </dgm:t>
    </dgm:pt>
    <dgm:pt modelId="{84ABC2F1-72A6-4D35-8C23-6B991F37C305}">
      <dgm:prSet custT="1"/>
      <dgm:spPr/>
      <dgm:t>
        <a:bodyPr/>
        <a:lstStyle/>
        <a:p>
          <a:r>
            <a:rPr lang="es-MX" sz="1800" dirty="0"/>
            <a:t>Gerencia, administración y comercialización</a:t>
          </a:r>
          <a:endParaRPr lang="es-HN" sz="1800" dirty="0"/>
        </a:p>
      </dgm:t>
    </dgm:pt>
    <dgm:pt modelId="{71115216-B560-47D9-BB9B-AF7E8D4C22EE}" type="parTrans" cxnId="{A972C445-0762-4A9F-B4C8-AF77544C60B7}">
      <dgm:prSet/>
      <dgm:spPr/>
      <dgm:t>
        <a:bodyPr/>
        <a:lstStyle/>
        <a:p>
          <a:endParaRPr lang="es-HN"/>
        </a:p>
      </dgm:t>
    </dgm:pt>
    <dgm:pt modelId="{7A5F7455-FA75-49A7-817B-348785104D86}" type="sibTrans" cxnId="{A972C445-0762-4A9F-B4C8-AF77544C60B7}">
      <dgm:prSet/>
      <dgm:spPr/>
      <dgm:t>
        <a:bodyPr/>
        <a:lstStyle/>
        <a:p>
          <a:endParaRPr lang="es-HN"/>
        </a:p>
      </dgm:t>
    </dgm:pt>
    <dgm:pt modelId="{2C0A490E-C15B-4E76-8C23-67E2E5BB93D0}">
      <dgm:prSet/>
      <dgm:spPr/>
      <dgm:t>
        <a:bodyPr/>
        <a:lstStyle/>
        <a:p>
          <a:pPr algn="ctr"/>
          <a:r>
            <a:rPr lang="es-MX" b="1" dirty="0"/>
            <a:t>Producción primaria, procesamiento y valor agregado</a:t>
          </a:r>
          <a:endParaRPr lang="es-HN" dirty="0"/>
        </a:p>
      </dgm:t>
    </dgm:pt>
    <dgm:pt modelId="{6B4F8EEF-8238-4857-80B8-738FC63E6EB9}" type="parTrans" cxnId="{B3474B81-BB08-4BFB-A797-7CF032960EAB}">
      <dgm:prSet/>
      <dgm:spPr/>
      <dgm:t>
        <a:bodyPr/>
        <a:lstStyle/>
        <a:p>
          <a:endParaRPr lang="es-HN"/>
        </a:p>
      </dgm:t>
    </dgm:pt>
    <dgm:pt modelId="{15BFBB82-5C61-4CCF-AE09-D97A207AADB5}" type="sibTrans" cxnId="{B3474B81-BB08-4BFB-A797-7CF032960EAB}">
      <dgm:prSet/>
      <dgm:spPr/>
      <dgm:t>
        <a:bodyPr/>
        <a:lstStyle/>
        <a:p>
          <a:endParaRPr lang="es-HN"/>
        </a:p>
      </dgm:t>
    </dgm:pt>
    <dgm:pt modelId="{CCFFE390-48A7-4181-89FE-E0B9739C3E39}">
      <dgm:prSet custT="1"/>
      <dgm:spPr/>
      <dgm:t>
        <a:bodyPr/>
        <a:lstStyle/>
        <a:p>
          <a:r>
            <a:rPr lang="es-HN" sz="1800" kern="1200" dirty="0">
              <a:solidFill>
                <a:prstClr val="black">
                  <a:hueOff val="0"/>
                  <a:satOff val="0"/>
                  <a:lumOff val="0"/>
                  <a:alphaOff val="0"/>
                </a:prstClr>
              </a:solidFill>
              <a:latin typeface="Calibri" panose="020F0502020204030204"/>
              <a:ea typeface="+mn-ea"/>
              <a:cs typeface="+mn-cs"/>
            </a:rPr>
            <a:t>Insumos y materiales</a:t>
          </a:r>
        </a:p>
      </dgm:t>
    </dgm:pt>
    <dgm:pt modelId="{5453B962-9D88-40B1-A575-2F57255615BF}" type="parTrans" cxnId="{BE7982AB-AA24-4319-B4B4-68A3550B3C41}">
      <dgm:prSet/>
      <dgm:spPr/>
      <dgm:t>
        <a:bodyPr/>
        <a:lstStyle/>
        <a:p>
          <a:endParaRPr lang="es-HN"/>
        </a:p>
      </dgm:t>
    </dgm:pt>
    <dgm:pt modelId="{487B4FF5-C7AB-40C2-B8F9-B7FA67427842}" type="sibTrans" cxnId="{BE7982AB-AA24-4319-B4B4-68A3550B3C41}">
      <dgm:prSet/>
      <dgm:spPr/>
      <dgm:t>
        <a:bodyPr/>
        <a:lstStyle/>
        <a:p>
          <a:endParaRPr lang="es-HN"/>
        </a:p>
      </dgm:t>
    </dgm:pt>
    <dgm:pt modelId="{3159CFC6-BA53-44DE-8D5D-266261800FF2}">
      <dgm:prSet custT="1"/>
      <dgm:spPr/>
      <dgm:t>
        <a:bodyPr/>
        <a:lstStyle/>
        <a:p>
          <a:pPr>
            <a:buFont typeface="Times New Roman" panose="02020603050405020304" pitchFamily="18" charset="0"/>
            <a:buChar char="•"/>
          </a:pPr>
          <a:r>
            <a:rPr lang="es-HN" sz="1800"/>
            <a:t>Capital de trabajo para comercialización</a:t>
          </a:r>
        </a:p>
      </dgm:t>
    </dgm:pt>
    <dgm:pt modelId="{FC7F747E-6D22-4CCF-AD08-F702187B2F37}" type="parTrans" cxnId="{1BAFEBA5-3FD6-4EA9-8251-ABE6D22AAB86}">
      <dgm:prSet/>
      <dgm:spPr/>
      <dgm:t>
        <a:bodyPr/>
        <a:lstStyle/>
        <a:p>
          <a:endParaRPr lang="es-HN"/>
        </a:p>
      </dgm:t>
    </dgm:pt>
    <dgm:pt modelId="{80CA0586-1169-435C-8274-E826ABD1C007}" type="sibTrans" cxnId="{1BAFEBA5-3FD6-4EA9-8251-ABE6D22AAB86}">
      <dgm:prSet/>
      <dgm:spPr/>
      <dgm:t>
        <a:bodyPr/>
        <a:lstStyle/>
        <a:p>
          <a:endParaRPr lang="es-HN"/>
        </a:p>
      </dgm:t>
    </dgm:pt>
    <dgm:pt modelId="{6729E8D8-2FF1-43FF-983C-03B4C128990C}">
      <dgm:prSet custT="1"/>
      <dgm:spPr/>
      <dgm:t>
        <a:bodyPr/>
        <a:lstStyle/>
        <a:p>
          <a:pPr>
            <a:buFont typeface="Times New Roman" panose="02020603050405020304" pitchFamily="18" charset="0"/>
            <a:buChar char="•"/>
          </a:pPr>
          <a:r>
            <a:rPr lang="es-HN" sz="1800"/>
            <a:t>Estudios de mercadeo</a:t>
          </a:r>
        </a:p>
      </dgm:t>
    </dgm:pt>
    <dgm:pt modelId="{BBC3FFBB-27B6-4690-B6F8-A1543185AA01}" type="parTrans" cxnId="{D804932B-0A64-4FA8-8F7E-BFE1443152DC}">
      <dgm:prSet/>
      <dgm:spPr/>
      <dgm:t>
        <a:bodyPr/>
        <a:lstStyle/>
        <a:p>
          <a:endParaRPr lang="es-HN"/>
        </a:p>
      </dgm:t>
    </dgm:pt>
    <dgm:pt modelId="{5E5BC68E-8839-4576-9F91-3D7F5E3B664A}" type="sibTrans" cxnId="{D804932B-0A64-4FA8-8F7E-BFE1443152DC}">
      <dgm:prSet/>
      <dgm:spPr/>
      <dgm:t>
        <a:bodyPr/>
        <a:lstStyle/>
        <a:p>
          <a:endParaRPr lang="es-HN"/>
        </a:p>
      </dgm:t>
    </dgm:pt>
    <dgm:pt modelId="{DEBEF7E0-9A0A-4526-A45E-4CEE685602FB}">
      <dgm:prSet custT="1"/>
      <dgm:spPr/>
      <dgm:t>
        <a:bodyPr/>
        <a:lstStyle/>
        <a:p>
          <a:pPr>
            <a:buFont typeface="Times New Roman" panose="02020603050405020304" pitchFamily="18" charset="0"/>
            <a:buChar char="•"/>
          </a:pPr>
          <a:r>
            <a:rPr lang="es-HN" sz="1800"/>
            <a:t>Imagen</a:t>
          </a:r>
        </a:p>
      </dgm:t>
    </dgm:pt>
    <dgm:pt modelId="{B8878EAB-D591-4C59-9820-D6E9FD528160}" type="parTrans" cxnId="{E82A333C-0127-434E-AD38-2D69C22B6AA3}">
      <dgm:prSet/>
      <dgm:spPr/>
      <dgm:t>
        <a:bodyPr/>
        <a:lstStyle/>
        <a:p>
          <a:endParaRPr lang="es-HN"/>
        </a:p>
      </dgm:t>
    </dgm:pt>
    <dgm:pt modelId="{F091343E-79FC-43DA-A8D3-CF9CCB413BB5}" type="sibTrans" cxnId="{E82A333C-0127-434E-AD38-2D69C22B6AA3}">
      <dgm:prSet/>
      <dgm:spPr/>
      <dgm:t>
        <a:bodyPr/>
        <a:lstStyle/>
        <a:p>
          <a:endParaRPr lang="es-HN"/>
        </a:p>
      </dgm:t>
    </dgm:pt>
    <dgm:pt modelId="{9F5C579F-1229-4CB3-9892-8EA0749ED357}">
      <dgm:prSet/>
      <dgm:spPr/>
      <dgm:t>
        <a:bodyPr/>
        <a:lstStyle/>
        <a:p>
          <a:pPr algn="ctr">
            <a:buFont typeface="Times New Roman" panose="02020603050405020304" pitchFamily="18" charset="0"/>
            <a:buChar char="•"/>
          </a:pPr>
          <a:r>
            <a:rPr lang="es-ES" b="1" dirty="0"/>
            <a:t>Gestión y responsabilidad socio-ambiental</a:t>
          </a:r>
          <a:endParaRPr lang="es-HN" dirty="0"/>
        </a:p>
      </dgm:t>
    </dgm:pt>
    <dgm:pt modelId="{EC1C95BE-7B06-4553-92E3-B50F8ADD979A}" type="parTrans" cxnId="{FD1AC0B0-4175-44A7-B51A-47FCD4191CBC}">
      <dgm:prSet/>
      <dgm:spPr/>
      <dgm:t>
        <a:bodyPr/>
        <a:lstStyle/>
        <a:p>
          <a:endParaRPr lang="es-HN"/>
        </a:p>
      </dgm:t>
    </dgm:pt>
    <dgm:pt modelId="{B792286C-2A28-4FC9-AF91-646D03B8A58A}" type="sibTrans" cxnId="{FD1AC0B0-4175-44A7-B51A-47FCD4191CBC}">
      <dgm:prSet/>
      <dgm:spPr/>
      <dgm:t>
        <a:bodyPr/>
        <a:lstStyle/>
        <a:p>
          <a:endParaRPr lang="es-HN"/>
        </a:p>
      </dgm:t>
    </dgm:pt>
    <dgm:pt modelId="{66F39189-E425-45CC-A3F1-3197288E619D}">
      <dgm:prSet custT="1"/>
      <dgm:spPr/>
      <dgm:t>
        <a:bodyPr/>
        <a:lstStyle/>
        <a:p>
          <a:pPr>
            <a:buFont typeface="Times New Roman" panose="02020603050405020304" pitchFamily="18" charset="0"/>
            <a:buChar char="•"/>
          </a:pPr>
          <a:r>
            <a:rPr lang="es-ES" sz="1800" dirty="0"/>
            <a:t>Infraestructura y equipo para prevención y mitigación ambiental</a:t>
          </a:r>
          <a:endParaRPr lang="es-HN" sz="1800" dirty="0"/>
        </a:p>
      </dgm:t>
    </dgm:pt>
    <dgm:pt modelId="{4FC26DD2-2DB2-4234-8ED8-22B85613CD9A}" type="parTrans" cxnId="{66DF67C1-F184-4664-8443-2F5FA7B63EBC}">
      <dgm:prSet/>
      <dgm:spPr/>
      <dgm:t>
        <a:bodyPr/>
        <a:lstStyle/>
        <a:p>
          <a:endParaRPr lang="es-HN"/>
        </a:p>
      </dgm:t>
    </dgm:pt>
    <dgm:pt modelId="{BFD13948-028C-4D12-A1EC-F69A6CDB7856}" type="sibTrans" cxnId="{66DF67C1-F184-4664-8443-2F5FA7B63EBC}">
      <dgm:prSet/>
      <dgm:spPr/>
      <dgm:t>
        <a:bodyPr/>
        <a:lstStyle/>
        <a:p>
          <a:endParaRPr lang="es-HN"/>
        </a:p>
      </dgm:t>
    </dgm:pt>
    <dgm:pt modelId="{BD967ABF-683A-40ED-9DBB-5A3CED17739B}">
      <dgm:prSet custT="1"/>
      <dgm:spPr/>
      <dgm:t>
        <a:bodyPr/>
        <a:lstStyle/>
        <a:p>
          <a:pPr>
            <a:buFont typeface="Times New Roman" panose="02020603050405020304" pitchFamily="18" charset="0"/>
            <a:buChar char="•"/>
          </a:pPr>
          <a:r>
            <a:rPr lang="es-ES" sz="1800" dirty="0"/>
            <a:t>Acciones para promover la inclusión y participación social</a:t>
          </a:r>
          <a:endParaRPr lang="es-HN" sz="1800" dirty="0"/>
        </a:p>
      </dgm:t>
    </dgm:pt>
    <dgm:pt modelId="{750A9D6A-1C6E-421B-98C9-E8CF52EA6D2B}" type="parTrans" cxnId="{23AC2E70-0DA8-4E9D-B218-D7598B02AAF8}">
      <dgm:prSet/>
      <dgm:spPr/>
      <dgm:t>
        <a:bodyPr/>
        <a:lstStyle/>
        <a:p>
          <a:endParaRPr lang="es-HN"/>
        </a:p>
      </dgm:t>
    </dgm:pt>
    <dgm:pt modelId="{4CAC76B6-DB73-41C1-8426-D2C7064226AE}" type="sibTrans" cxnId="{23AC2E70-0DA8-4E9D-B218-D7598B02AAF8}">
      <dgm:prSet/>
      <dgm:spPr/>
      <dgm:t>
        <a:bodyPr/>
        <a:lstStyle/>
        <a:p>
          <a:endParaRPr lang="es-HN"/>
        </a:p>
      </dgm:t>
    </dgm:pt>
    <dgm:pt modelId="{37163E98-E9AA-450F-8180-85193A02CBDF}">
      <dgm:prSet custT="1"/>
      <dgm:spPr/>
      <dgm:t>
        <a:bodyPr/>
        <a:lstStyle/>
        <a:p>
          <a:endParaRPr lang="es-HN" sz="900" kern="1200" dirty="0"/>
        </a:p>
      </dgm:t>
    </dgm:pt>
    <dgm:pt modelId="{D9A1695A-389B-4506-80F3-E5BC2D7AD9A8}" type="parTrans" cxnId="{CC984AE7-AAC5-4B2D-878E-7155AFB84A90}">
      <dgm:prSet/>
      <dgm:spPr/>
      <dgm:t>
        <a:bodyPr/>
        <a:lstStyle/>
        <a:p>
          <a:endParaRPr lang="es-HN"/>
        </a:p>
      </dgm:t>
    </dgm:pt>
    <dgm:pt modelId="{8E2D083D-29B0-4218-B182-A30C9949EE60}" type="sibTrans" cxnId="{CC984AE7-AAC5-4B2D-878E-7155AFB84A90}">
      <dgm:prSet/>
      <dgm:spPr/>
      <dgm:t>
        <a:bodyPr/>
        <a:lstStyle/>
        <a:p>
          <a:endParaRPr lang="es-HN"/>
        </a:p>
      </dgm:t>
    </dgm:pt>
    <dgm:pt modelId="{1B0B90A9-E4DE-4FFB-BAFD-0783BB413F10}">
      <dgm:prSet custT="1"/>
      <dgm:spPr/>
      <dgm:t>
        <a:bodyPr/>
        <a:lstStyle/>
        <a:p>
          <a:r>
            <a:rPr lang="es-HN" sz="1800" kern="1200" dirty="0">
              <a:solidFill>
                <a:prstClr val="black">
                  <a:hueOff val="0"/>
                  <a:satOff val="0"/>
                  <a:lumOff val="0"/>
                  <a:alphaOff val="0"/>
                </a:prstClr>
              </a:solidFill>
              <a:latin typeface="Calibri" panose="020F0502020204030204"/>
              <a:ea typeface="+mn-ea"/>
              <a:cs typeface="+mn-cs"/>
            </a:rPr>
            <a:t>Equipo de transporte</a:t>
          </a:r>
        </a:p>
      </dgm:t>
    </dgm:pt>
    <dgm:pt modelId="{9BD1A72A-6D3D-471B-BA04-0627F37117BB}" type="parTrans" cxnId="{EE782416-05C3-4D2F-A9EE-A26C2D6878CC}">
      <dgm:prSet/>
      <dgm:spPr/>
      <dgm:t>
        <a:bodyPr/>
        <a:lstStyle/>
        <a:p>
          <a:endParaRPr lang="es-HN"/>
        </a:p>
      </dgm:t>
    </dgm:pt>
    <dgm:pt modelId="{7021C2B6-EDBE-482D-A615-5636039C6A94}" type="sibTrans" cxnId="{EE782416-05C3-4D2F-A9EE-A26C2D6878CC}">
      <dgm:prSet/>
      <dgm:spPr/>
      <dgm:t>
        <a:bodyPr/>
        <a:lstStyle/>
        <a:p>
          <a:endParaRPr lang="es-HN"/>
        </a:p>
      </dgm:t>
    </dgm:pt>
    <dgm:pt modelId="{11ECC9E4-68A8-483A-8359-1382BAD1D104}">
      <dgm:prSet custT="1"/>
      <dgm:spPr/>
      <dgm:t>
        <a:bodyPr/>
        <a:lstStyle/>
        <a:p>
          <a:r>
            <a:rPr lang="es-ES" sz="1800" kern="1200" dirty="0">
              <a:solidFill>
                <a:prstClr val="black">
                  <a:hueOff val="0"/>
                  <a:satOff val="0"/>
                  <a:lumOff val="0"/>
                  <a:alphaOff val="0"/>
                </a:prstClr>
              </a:solidFill>
              <a:latin typeface="Calibri" panose="020F0502020204030204"/>
              <a:ea typeface="+mn-ea"/>
              <a:cs typeface="+mn-cs"/>
            </a:rPr>
            <a:t>Infraestructura fija (nueva o ampliación)</a:t>
          </a:r>
          <a:endParaRPr lang="es-HN" sz="1800" kern="1200" dirty="0">
            <a:solidFill>
              <a:prstClr val="black">
                <a:hueOff val="0"/>
                <a:satOff val="0"/>
                <a:lumOff val="0"/>
                <a:alphaOff val="0"/>
              </a:prstClr>
            </a:solidFill>
            <a:latin typeface="Calibri" panose="020F0502020204030204"/>
            <a:ea typeface="+mn-ea"/>
            <a:cs typeface="+mn-cs"/>
          </a:endParaRPr>
        </a:p>
      </dgm:t>
    </dgm:pt>
    <dgm:pt modelId="{406A0959-8273-4090-B1F4-387C0DF6F1C6}" type="parTrans" cxnId="{7BD0C51C-4505-4B87-AC6F-0C97DEA1171C}">
      <dgm:prSet/>
      <dgm:spPr/>
      <dgm:t>
        <a:bodyPr/>
        <a:lstStyle/>
        <a:p>
          <a:endParaRPr lang="es-HN"/>
        </a:p>
      </dgm:t>
    </dgm:pt>
    <dgm:pt modelId="{413FFE9F-AF09-45F5-98D8-F0B32CCF9570}" type="sibTrans" cxnId="{7BD0C51C-4505-4B87-AC6F-0C97DEA1171C}">
      <dgm:prSet/>
      <dgm:spPr/>
      <dgm:t>
        <a:bodyPr/>
        <a:lstStyle/>
        <a:p>
          <a:endParaRPr lang="es-HN"/>
        </a:p>
      </dgm:t>
    </dgm:pt>
    <dgm:pt modelId="{F9E47258-1310-4D52-8F51-925C71CA610F}">
      <dgm:prSet custT="1"/>
      <dgm:spPr/>
      <dgm:t>
        <a:bodyPr/>
        <a:lstStyle/>
        <a:p>
          <a:r>
            <a:rPr lang="es-ES" sz="1800" kern="1200" dirty="0">
              <a:solidFill>
                <a:prstClr val="black">
                  <a:hueOff val="0"/>
                  <a:satOff val="0"/>
                  <a:lumOff val="0"/>
                  <a:alphaOff val="0"/>
                </a:prstClr>
              </a:solidFill>
              <a:latin typeface="Calibri" panose="020F0502020204030204"/>
              <a:ea typeface="+mn-ea"/>
              <a:cs typeface="+mn-cs"/>
            </a:rPr>
            <a:t>Maquinaria y equipo</a:t>
          </a:r>
          <a:endParaRPr lang="es-HN" sz="1800" kern="1200" dirty="0">
            <a:solidFill>
              <a:prstClr val="black">
                <a:hueOff val="0"/>
                <a:satOff val="0"/>
                <a:lumOff val="0"/>
                <a:alphaOff val="0"/>
              </a:prstClr>
            </a:solidFill>
            <a:latin typeface="Calibri" panose="020F0502020204030204"/>
            <a:ea typeface="+mn-ea"/>
            <a:cs typeface="+mn-cs"/>
          </a:endParaRPr>
        </a:p>
      </dgm:t>
    </dgm:pt>
    <dgm:pt modelId="{7ED6D710-6D9C-4E9B-A5B1-E64214C642DE}" type="parTrans" cxnId="{19AD1F8F-4578-4209-8CD2-D6FC68C5E634}">
      <dgm:prSet/>
      <dgm:spPr/>
      <dgm:t>
        <a:bodyPr/>
        <a:lstStyle/>
        <a:p>
          <a:endParaRPr lang="es-HN"/>
        </a:p>
      </dgm:t>
    </dgm:pt>
    <dgm:pt modelId="{5630B872-F229-4CAC-8942-E35FD1D070E9}" type="sibTrans" cxnId="{19AD1F8F-4578-4209-8CD2-D6FC68C5E634}">
      <dgm:prSet/>
      <dgm:spPr/>
      <dgm:t>
        <a:bodyPr/>
        <a:lstStyle/>
        <a:p>
          <a:endParaRPr lang="es-HN"/>
        </a:p>
      </dgm:t>
    </dgm:pt>
    <dgm:pt modelId="{57666B71-77AB-4B04-914B-5FFF93E47973}">
      <dgm:prSet/>
      <dgm:spPr/>
      <dgm:t>
        <a:bodyPr/>
        <a:lstStyle/>
        <a:p>
          <a:pPr algn="ctr">
            <a:buFont typeface="Times New Roman" panose="02020603050405020304" pitchFamily="18" charset="0"/>
            <a:buChar char="•"/>
          </a:pPr>
          <a:r>
            <a:rPr lang="es-HN" b="1" dirty="0"/>
            <a:t>Posicionamiento comercial</a:t>
          </a:r>
          <a:endParaRPr lang="es-HN" dirty="0"/>
        </a:p>
      </dgm:t>
    </dgm:pt>
    <dgm:pt modelId="{A85743D7-B4DD-42EF-AB46-C36189657E17}" type="sibTrans" cxnId="{FEEDDCE8-4488-4D24-974D-8BC75CBC7DC6}">
      <dgm:prSet/>
      <dgm:spPr/>
      <dgm:t>
        <a:bodyPr/>
        <a:lstStyle/>
        <a:p>
          <a:endParaRPr lang="es-HN"/>
        </a:p>
      </dgm:t>
    </dgm:pt>
    <dgm:pt modelId="{17946C28-F2B4-4863-8A91-EB9E6C9B44CA}" type="parTrans" cxnId="{FEEDDCE8-4488-4D24-974D-8BC75CBC7DC6}">
      <dgm:prSet/>
      <dgm:spPr/>
      <dgm:t>
        <a:bodyPr/>
        <a:lstStyle/>
        <a:p>
          <a:endParaRPr lang="es-HN"/>
        </a:p>
      </dgm:t>
    </dgm:pt>
    <dgm:pt modelId="{E1C6C8F8-2BA8-483C-9E27-A4D3454DA660}">
      <dgm:prSet custT="1"/>
      <dgm:spPr/>
      <dgm:t>
        <a:bodyPr/>
        <a:lstStyle/>
        <a:p>
          <a:pPr>
            <a:buFont typeface="Times New Roman" panose="02020603050405020304" pitchFamily="18" charset="0"/>
            <a:buChar char="•"/>
          </a:pPr>
          <a:r>
            <a:rPr lang="es-HN" sz="1800" b="1" dirty="0"/>
            <a:t>Gastos operativos</a:t>
          </a:r>
        </a:p>
      </dgm:t>
    </dgm:pt>
    <dgm:pt modelId="{7F54FD34-1A0B-4C7A-8E85-AA8B48D70762}" type="parTrans" cxnId="{68EEAC4D-24B2-4E20-92F1-11C6EE41B908}">
      <dgm:prSet/>
      <dgm:spPr/>
      <dgm:t>
        <a:bodyPr/>
        <a:lstStyle/>
        <a:p>
          <a:endParaRPr lang="es-HN"/>
        </a:p>
      </dgm:t>
    </dgm:pt>
    <dgm:pt modelId="{A30F9855-4DE1-4112-A178-113E6A56CC9A}" type="sibTrans" cxnId="{68EEAC4D-24B2-4E20-92F1-11C6EE41B908}">
      <dgm:prSet/>
      <dgm:spPr/>
      <dgm:t>
        <a:bodyPr/>
        <a:lstStyle/>
        <a:p>
          <a:endParaRPr lang="es-HN"/>
        </a:p>
      </dgm:t>
    </dgm:pt>
    <dgm:pt modelId="{6A36EF6E-31D3-46CB-8963-0FAC2ABA97BE}">
      <dgm:prSet custT="1"/>
      <dgm:spPr/>
      <dgm:t>
        <a:bodyPr/>
        <a:lstStyle/>
        <a:p>
          <a:pPr>
            <a:buFont typeface="Times New Roman" panose="02020603050405020304" pitchFamily="18" charset="0"/>
            <a:buChar char="•"/>
          </a:pPr>
          <a:r>
            <a:rPr lang="es-HN" sz="1800" dirty="0"/>
            <a:t>Pagos de servicios públicos</a:t>
          </a:r>
        </a:p>
      </dgm:t>
    </dgm:pt>
    <dgm:pt modelId="{741D3CF4-43C8-41BA-8CF5-BFE627DBE86A}" type="parTrans" cxnId="{A785B191-4451-40D3-89F1-3E7F4A49FF5B}">
      <dgm:prSet/>
      <dgm:spPr/>
      <dgm:t>
        <a:bodyPr/>
        <a:lstStyle/>
        <a:p>
          <a:endParaRPr lang="es-HN"/>
        </a:p>
      </dgm:t>
    </dgm:pt>
    <dgm:pt modelId="{6ECD9203-CA06-4E4B-B2F0-B7F91A50E222}" type="sibTrans" cxnId="{A785B191-4451-40D3-89F1-3E7F4A49FF5B}">
      <dgm:prSet/>
      <dgm:spPr/>
      <dgm:t>
        <a:bodyPr/>
        <a:lstStyle/>
        <a:p>
          <a:endParaRPr lang="es-HN"/>
        </a:p>
      </dgm:t>
    </dgm:pt>
    <dgm:pt modelId="{E2327BDE-6F09-440E-B808-BCF272F6E09A}">
      <dgm:prSet custT="1"/>
      <dgm:spPr/>
      <dgm:t>
        <a:bodyPr/>
        <a:lstStyle/>
        <a:p>
          <a:pPr>
            <a:buFont typeface="Times New Roman" panose="02020603050405020304" pitchFamily="18" charset="0"/>
            <a:buChar char="•"/>
          </a:pPr>
          <a:r>
            <a:rPr lang="es-HN" sz="1800" dirty="0"/>
            <a:t>Sueldos y salarios</a:t>
          </a:r>
        </a:p>
      </dgm:t>
    </dgm:pt>
    <dgm:pt modelId="{5E66E9E9-9398-49B2-9E41-5D4A23527C87}" type="parTrans" cxnId="{1E6EDEBB-31C9-48C5-8BAF-26E7864869AA}">
      <dgm:prSet/>
      <dgm:spPr/>
      <dgm:t>
        <a:bodyPr/>
        <a:lstStyle/>
        <a:p>
          <a:endParaRPr lang="es-HN"/>
        </a:p>
      </dgm:t>
    </dgm:pt>
    <dgm:pt modelId="{4286A825-7A28-42C6-B3DD-E6FD0CCE9282}" type="sibTrans" cxnId="{1E6EDEBB-31C9-48C5-8BAF-26E7864869AA}">
      <dgm:prSet/>
      <dgm:spPr/>
      <dgm:t>
        <a:bodyPr/>
        <a:lstStyle/>
        <a:p>
          <a:endParaRPr lang="es-HN"/>
        </a:p>
      </dgm:t>
    </dgm:pt>
    <dgm:pt modelId="{BEE5F67E-8C7D-414E-A294-B6BDA53170E0}">
      <dgm:prSet custT="1"/>
      <dgm:spPr/>
      <dgm:t>
        <a:bodyPr/>
        <a:lstStyle/>
        <a:p>
          <a:pPr>
            <a:buFont typeface="Times New Roman" panose="02020603050405020304" pitchFamily="18" charset="0"/>
            <a:buChar char="•"/>
          </a:pPr>
          <a:r>
            <a:rPr lang="es-HN" sz="1800" dirty="0"/>
            <a:t>Otros gastos operativos</a:t>
          </a:r>
        </a:p>
      </dgm:t>
    </dgm:pt>
    <dgm:pt modelId="{FDAA07CB-73E0-4E4F-A61D-C7A1511006ED}" type="parTrans" cxnId="{2933BDF2-30AE-4324-AF8B-B9A2E6E84945}">
      <dgm:prSet/>
      <dgm:spPr/>
      <dgm:t>
        <a:bodyPr/>
        <a:lstStyle/>
        <a:p>
          <a:endParaRPr lang="es-HN"/>
        </a:p>
      </dgm:t>
    </dgm:pt>
    <dgm:pt modelId="{F33BEE93-6AC4-4CAD-A49F-7E0C28A73F49}" type="sibTrans" cxnId="{2933BDF2-30AE-4324-AF8B-B9A2E6E84945}">
      <dgm:prSet/>
      <dgm:spPr/>
      <dgm:t>
        <a:bodyPr/>
        <a:lstStyle/>
        <a:p>
          <a:endParaRPr lang="es-HN"/>
        </a:p>
      </dgm:t>
    </dgm:pt>
    <dgm:pt modelId="{672FA279-9970-4FC6-8F83-F5ACC10BB2EF}">
      <dgm:prSet custT="1"/>
      <dgm:spPr/>
      <dgm:t>
        <a:bodyPr/>
        <a:lstStyle/>
        <a:p>
          <a:pPr>
            <a:buFont typeface="Times New Roman" panose="02020603050405020304" pitchFamily="18" charset="0"/>
            <a:buChar char="•"/>
          </a:pPr>
          <a:r>
            <a:rPr lang="es-HN" sz="1800" b="1" dirty="0"/>
            <a:t>Pagos a instituciones gubernamentales por trámites </a:t>
          </a:r>
        </a:p>
      </dgm:t>
    </dgm:pt>
    <dgm:pt modelId="{BB8A04A5-C2EC-4DFD-B885-3537DEBECF9A}" type="parTrans" cxnId="{20200748-078D-4A7A-B8BE-4AB7F7B148D7}">
      <dgm:prSet/>
      <dgm:spPr/>
      <dgm:t>
        <a:bodyPr/>
        <a:lstStyle/>
        <a:p>
          <a:endParaRPr lang="es-HN"/>
        </a:p>
      </dgm:t>
    </dgm:pt>
    <dgm:pt modelId="{1C030464-62D8-47C3-84A1-28EF8A5D80C0}" type="sibTrans" cxnId="{20200748-078D-4A7A-B8BE-4AB7F7B148D7}">
      <dgm:prSet/>
      <dgm:spPr/>
      <dgm:t>
        <a:bodyPr/>
        <a:lstStyle/>
        <a:p>
          <a:endParaRPr lang="es-HN"/>
        </a:p>
      </dgm:t>
    </dgm:pt>
    <dgm:pt modelId="{3000BAA7-77DB-41B7-ACF4-F03D0EBAD5D5}">
      <dgm:prSet custT="1"/>
      <dgm:spPr/>
      <dgm:t>
        <a:bodyPr/>
        <a:lstStyle/>
        <a:p>
          <a:pPr>
            <a:buFont typeface="Times New Roman" panose="02020603050405020304" pitchFamily="18" charset="0"/>
            <a:buChar char="•"/>
          </a:pPr>
          <a:r>
            <a:rPr lang="es-HN" sz="1800" dirty="0"/>
            <a:t>Licencia ambiental</a:t>
          </a:r>
        </a:p>
      </dgm:t>
    </dgm:pt>
    <dgm:pt modelId="{2887F831-F0F2-4F30-94C3-75E7DDD8452C}" type="parTrans" cxnId="{3A9001C3-E19B-4D8E-9701-C3BF1A18EECA}">
      <dgm:prSet/>
      <dgm:spPr/>
      <dgm:t>
        <a:bodyPr/>
        <a:lstStyle/>
        <a:p>
          <a:endParaRPr lang="es-HN"/>
        </a:p>
      </dgm:t>
    </dgm:pt>
    <dgm:pt modelId="{33FC5CAB-EABD-4238-BBDC-9FEFC0A92202}" type="sibTrans" cxnId="{3A9001C3-E19B-4D8E-9701-C3BF1A18EECA}">
      <dgm:prSet/>
      <dgm:spPr/>
      <dgm:t>
        <a:bodyPr/>
        <a:lstStyle/>
        <a:p>
          <a:endParaRPr lang="es-HN"/>
        </a:p>
      </dgm:t>
    </dgm:pt>
    <dgm:pt modelId="{A8F8715E-0D72-4642-A7DA-CDE1C783E23B}">
      <dgm:prSet custT="1"/>
      <dgm:spPr/>
      <dgm:t>
        <a:bodyPr/>
        <a:lstStyle/>
        <a:p>
          <a:pPr>
            <a:buFont typeface="Times New Roman" panose="02020603050405020304" pitchFamily="18" charset="0"/>
            <a:buChar char="•"/>
          </a:pPr>
          <a:r>
            <a:rPr lang="es-HN" sz="1800" dirty="0"/>
            <a:t>Conexiones a red eléctrica</a:t>
          </a:r>
        </a:p>
      </dgm:t>
    </dgm:pt>
    <dgm:pt modelId="{A6B2EF8C-5CC1-4A58-B8F0-DD8602DD11AD}" type="parTrans" cxnId="{420646C4-2A00-49FF-A7E1-BF63EAF2B055}">
      <dgm:prSet/>
      <dgm:spPr/>
      <dgm:t>
        <a:bodyPr/>
        <a:lstStyle/>
        <a:p>
          <a:endParaRPr lang="es-HN"/>
        </a:p>
      </dgm:t>
    </dgm:pt>
    <dgm:pt modelId="{DB064A1E-E9AC-473E-AEA0-1B9A543A6B27}" type="sibTrans" cxnId="{420646C4-2A00-49FF-A7E1-BF63EAF2B055}">
      <dgm:prSet/>
      <dgm:spPr/>
      <dgm:t>
        <a:bodyPr/>
        <a:lstStyle/>
        <a:p>
          <a:endParaRPr lang="es-HN"/>
        </a:p>
      </dgm:t>
    </dgm:pt>
    <dgm:pt modelId="{ABD30678-0542-45D7-A90F-3F8E158EEBA6}">
      <dgm:prSet custT="1"/>
      <dgm:spPr/>
      <dgm:t>
        <a:bodyPr/>
        <a:lstStyle/>
        <a:p>
          <a:pPr>
            <a:buFont typeface="Times New Roman" panose="02020603050405020304" pitchFamily="18" charset="0"/>
            <a:buChar char="•"/>
          </a:pPr>
          <a:r>
            <a:rPr lang="es-HN" sz="1800" dirty="0"/>
            <a:t>Permiso de operación, registro sanitarios, otros</a:t>
          </a:r>
        </a:p>
      </dgm:t>
    </dgm:pt>
    <dgm:pt modelId="{ECCE82DB-5368-4571-8719-B7C3E9C3E0AC}" type="parTrans" cxnId="{9633CB71-0BDD-4FAA-9EC6-FFD91EA7060C}">
      <dgm:prSet/>
      <dgm:spPr/>
      <dgm:t>
        <a:bodyPr/>
        <a:lstStyle/>
        <a:p>
          <a:endParaRPr lang="es-HN"/>
        </a:p>
      </dgm:t>
    </dgm:pt>
    <dgm:pt modelId="{89145F84-DBFC-402E-9647-37D2006DA37E}" type="sibTrans" cxnId="{9633CB71-0BDD-4FAA-9EC6-FFD91EA7060C}">
      <dgm:prSet/>
      <dgm:spPr/>
      <dgm:t>
        <a:bodyPr/>
        <a:lstStyle/>
        <a:p>
          <a:endParaRPr lang="es-HN"/>
        </a:p>
      </dgm:t>
    </dgm:pt>
    <dgm:pt modelId="{F1EDA730-1399-49CE-8614-98C21F2F898A}" type="pres">
      <dgm:prSet presAssocID="{D2B62D4C-BAF7-436E-925B-F0C97EF5AF6E}" presName="Name0" presStyleCnt="0">
        <dgm:presLayoutVars>
          <dgm:dir/>
          <dgm:animLvl val="lvl"/>
          <dgm:resizeHandles val="exact"/>
        </dgm:presLayoutVars>
      </dgm:prSet>
      <dgm:spPr/>
    </dgm:pt>
    <dgm:pt modelId="{50F31DD7-0019-4449-AE40-7EBFC24D7D64}" type="pres">
      <dgm:prSet presAssocID="{2D94BDB8-082A-4864-904F-11F67471F2F5}" presName="linNode" presStyleCnt="0"/>
      <dgm:spPr/>
    </dgm:pt>
    <dgm:pt modelId="{3237DD67-63FC-43B3-9598-1F0D08EB7674}" type="pres">
      <dgm:prSet presAssocID="{2D94BDB8-082A-4864-904F-11F67471F2F5}" presName="parentText" presStyleLbl="node1" presStyleIdx="0" presStyleCnt="6">
        <dgm:presLayoutVars>
          <dgm:chMax val="1"/>
          <dgm:bulletEnabled val="1"/>
        </dgm:presLayoutVars>
      </dgm:prSet>
      <dgm:spPr/>
    </dgm:pt>
    <dgm:pt modelId="{5E876D9A-11D2-44E8-B062-92A642515595}" type="pres">
      <dgm:prSet presAssocID="{2D94BDB8-082A-4864-904F-11F67471F2F5}" presName="descendantText" presStyleLbl="alignAccFollowNode1" presStyleIdx="0" presStyleCnt="6">
        <dgm:presLayoutVars>
          <dgm:bulletEnabled val="1"/>
        </dgm:presLayoutVars>
      </dgm:prSet>
      <dgm:spPr/>
    </dgm:pt>
    <dgm:pt modelId="{C4D0E919-253E-44CB-A6FA-98403BBC64D8}" type="pres">
      <dgm:prSet presAssocID="{4AE623B6-9C07-409E-AE21-7B6D810E0318}" presName="sp" presStyleCnt="0"/>
      <dgm:spPr/>
    </dgm:pt>
    <dgm:pt modelId="{F1B66F81-FF1C-4EDE-A1C4-9B3ED4BBD07B}" type="pres">
      <dgm:prSet presAssocID="{2C0A490E-C15B-4E76-8C23-67E2E5BB93D0}" presName="linNode" presStyleCnt="0"/>
      <dgm:spPr/>
    </dgm:pt>
    <dgm:pt modelId="{997D16E2-1A3A-472B-9942-17821F8B231B}" type="pres">
      <dgm:prSet presAssocID="{2C0A490E-C15B-4E76-8C23-67E2E5BB93D0}" presName="parentText" presStyleLbl="node1" presStyleIdx="1" presStyleCnt="6">
        <dgm:presLayoutVars>
          <dgm:chMax val="1"/>
          <dgm:bulletEnabled val="1"/>
        </dgm:presLayoutVars>
      </dgm:prSet>
      <dgm:spPr/>
    </dgm:pt>
    <dgm:pt modelId="{1835B0EE-CBE0-48A1-9C39-4D14F349CF66}" type="pres">
      <dgm:prSet presAssocID="{2C0A490E-C15B-4E76-8C23-67E2E5BB93D0}" presName="descendantText" presStyleLbl="alignAccFollowNode1" presStyleIdx="1" presStyleCnt="6">
        <dgm:presLayoutVars>
          <dgm:bulletEnabled val="1"/>
        </dgm:presLayoutVars>
      </dgm:prSet>
      <dgm:spPr/>
    </dgm:pt>
    <dgm:pt modelId="{8099E891-0DC0-4A0B-99F8-F3C9AA75FBF2}" type="pres">
      <dgm:prSet presAssocID="{15BFBB82-5C61-4CCF-AE09-D97A207AADB5}" presName="sp" presStyleCnt="0"/>
      <dgm:spPr/>
    </dgm:pt>
    <dgm:pt modelId="{B2CBA1FB-3BB7-4E8A-93F4-3D9521872A8C}" type="pres">
      <dgm:prSet presAssocID="{57666B71-77AB-4B04-914B-5FFF93E47973}" presName="linNode" presStyleCnt="0"/>
      <dgm:spPr/>
    </dgm:pt>
    <dgm:pt modelId="{015329FF-14DF-4962-ADB0-CE2187D0EDEC}" type="pres">
      <dgm:prSet presAssocID="{57666B71-77AB-4B04-914B-5FFF93E47973}" presName="parentText" presStyleLbl="node1" presStyleIdx="2" presStyleCnt="6">
        <dgm:presLayoutVars>
          <dgm:chMax val="1"/>
          <dgm:bulletEnabled val="1"/>
        </dgm:presLayoutVars>
      </dgm:prSet>
      <dgm:spPr/>
    </dgm:pt>
    <dgm:pt modelId="{DD7D6DDD-5CD0-485F-A230-BACBC1671205}" type="pres">
      <dgm:prSet presAssocID="{57666B71-77AB-4B04-914B-5FFF93E47973}" presName="descendantText" presStyleLbl="alignAccFollowNode1" presStyleIdx="2" presStyleCnt="6">
        <dgm:presLayoutVars>
          <dgm:bulletEnabled val="1"/>
        </dgm:presLayoutVars>
      </dgm:prSet>
      <dgm:spPr/>
    </dgm:pt>
    <dgm:pt modelId="{D50C4A7B-B0CF-41C2-BBBA-544C668F2388}" type="pres">
      <dgm:prSet presAssocID="{A85743D7-B4DD-42EF-AB46-C36189657E17}" presName="sp" presStyleCnt="0"/>
      <dgm:spPr/>
    </dgm:pt>
    <dgm:pt modelId="{0F032AAE-CC6F-4C2F-90B1-AFAE17A14986}" type="pres">
      <dgm:prSet presAssocID="{9F5C579F-1229-4CB3-9892-8EA0749ED357}" presName="linNode" presStyleCnt="0"/>
      <dgm:spPr/>
    </dgm:pt>
    <dgm:pt modelId="{EF408A90-79FE-4DDC-84AF-1B73EFFBF3DA}" type="pres">
      <dgm:prSet presAssocID="{9F5C579F-1229-4CB3-9892-8EA0749ED357}" presName="parentText" presStyleLbl="node1" presStyleIdx="3" presStyleCnt="6">
        <dgm:presLayoutVars>
          <dgm:chMax val="1"/>
          <dgm:bulletEnabled val="1"/>
        </dgm:presLayoutVars>
      </dgm:prSet>
      <dgm:spPr/>
    </dgm:pt>
    <dgm:pt modelId="{39D361E2-AD8E-4275-B91D-1E99D3703AE2}" type="pres">
      <dgm:prSet presAssocID="{9F5C579F-1229-4CB3-9892-8EA0749ED357}" presName="descendantText" presStyleLbl="alignAccFollowNode1" presStyleIdx="3" presStyleCnt="6">
        <dgm:presLayoutVars>
          <dgm:bulletEnabled val="1"/>
        </dgm:presLayoutVars>
      </dgm:prSet>
      <dgm:spPr/>
    </dgm:pt>
    <dgm:pt modelId="{72DECBC7-D756-4008-91B8-89D9C73F023B}" type="pres">
      <dgm:prSet presAssocID="{B792286C-2A28-4FC9-AF91-646D03B8A58A}" presName="sp" presStyleCnt="0"/>
      <dgm:spPr/>
    </dgm:pt>
    <dgm:pt modelId="{A4BD38CC-D55C-40B1-B685-2A3A610A4E76}" type="pres">
      <dgm:prSet presAssocID="{E1C6C8F8-2BA8-483C-9E27-A4D3454DA660}" presName="linNode" presStyleCnt="0"/>
      <dgm:spPr/>
    </dgm:pt>
    <dgm:pt modelId="{2093237D-9B8E-4C77-A6CE-BAD34BD983BB}" type="pres">
      <dgm:prSet presAssocID="{E1C6C8F8-2BA8-483C-9E27-A4D3454DA660}" presName="parentText" presStyleLbl="node1" presStyleIdx="4" presStyleCnt="6">
        <dgm:presLayoutVars>
          <dgm:chMax val="1"/>
          <dgm:bulletEnabled val="1"/>
        </dgm:presLayoutVars>
      </dgm:prSet>
      <dgm:spPr/>
    </dgm:pt>
    <dgm:pt modelId="{8A9D907E-E885-4103-B302-8E46348F04CC}" type="pres">
      <dgm:prSet presAssocID="{E1C6C8F8-2BA8-483C-9E27-A4D3454DA660}" presName="descendantText" presStyleLbl="alignAccFollowNode1" presStyleIdx="4" presStyleCnt="6">
        <dgm:presLayoutVars>
          <dgm:bulletEnabled val="1"/>
        </dgm:presLayoutVars>
      </dgm:prSet>
      <dgm:spPr/>
    </dgm:pt>
    <dgm:pt modelId="{1BB8C2A2-B31D-4BE6-9D80-86F21953BA3A}" type="pres">
      <dgm:prSet presAssocID="{A30F9855-4DE1-4112-A178-113E6A56CC9A}" presName="sp" presStyleCnt="0"/>
      <dgm:spPr/>
    </dgm:pt>
    <dgm:pt modelId="{A5790BE4-E573-40C2-86C8-6E7E049E2D17}" type="pres">
      <dgm:prSet presAssocID="{672FA279-9970-4FC6-8F83-F5ACC10BB2EF}" presName="linNode" presStyleCnt="0"/>
      <dgm:spPr/>
    </dgm:pt>
    <dgm:pt modelId="{4B45B427-EE4A-4777-A431-87E6780FD7C0}" type="pres">
      <dgm:prSet presAssocID="{672FA279-9970-4FC6-8F83-F5ACC10BB2EF}" presName="parentText" presStyleLbl="node1" presStyleIdx="5" presStyleCnt="6">
        <dgm:presLayoutVars>
          <dgm:chMax val="1"/>
          <dgm:bulletEnabled val="1"/>
        </dgm:presLayoutVars>
      </dgm:prSet>
      <dgm:spPr/>
    </dgm:pt>
    <dgm:pt modelId="{6F05E359-1A5F-4054-90F8-9E9D85D09C2A}" type="pres">
      <dgm:prSet presAssocID="{672FA279-9970-4FC6-8F83-F5ACC10BB2EF}" presName="descendantText" presStyleLbl="alignAccFollowNode1" presStyleIdx="5" presStyleCnt="6">
        <dgm:presLayoutVars>
          <dgm:bulletEnabled val="1"/>
        </dgm:presLayoutVars>
      </dgm:prSet>
      <dgm:spPr/>
    </dgm:pt>
  </dgm:ptLst>
  <dgm:cxnLst>
    <dgm:cxn modelId="{2911DE02-DE33-4135-88FC-54A88BE95E3C}" type="presOf" srcId="{3159CFC6-BA53-44DE-8D5D-266261800FF2}" destId="{DD7D6DDD-5CD0-485F-A230-BACBC1671205}" srcOrd="0" destOrd="0" presId="urn:microsoft.com/office/officeart/2005/8/layout/vList5"/>
    <dgm:cxn modelId="{DDE29F04-395B-4B86-9016-C98EC0BFDC2E}" type="presOf" srcId="{11ECC9E4-68A8-483A-8359-1382BAD1D104}" destId="{1835B0EE-CBE0-48A1-9C39-4D14F349CF66}" srcOrd="0" destOrd="1" presId="urn:microsoft.com/office/officeart/2005/8/layout/vList5"/>
    <dgm:cxn modelId="{7C520A0D-DAEF-4F53-9A47-5757A944259A}" type="presOf" srcId="{57666B71-77AB-4B04-914B-5FFF93E47973}" destId="{015329FF-14DF-4962-ADB0-CE2187D0EDEC}" srcOrd="0" destOrd="0" presId="urn:microsoft.com/office/officeart/2005/8/layout/vList5"/>
    <dgm:cxn modelId="{EE782416-05C3-4D2F-A9EE-A26C2D6878CC}" srcId="{2C0A490E-C15B-4E76-8C23-67E2E5BB93D0}" destId="{1B0B90A9-E4DE-4FFB-BAFD-0783BB413F10}" srcOrd="3" destOrd="0" parTransId="{9BD1A72A-6D3D-471B-BA04-0627F37117BB}" sibTransId="{7021C2B6-EDBE-482D-A615-5636039C6A94}"/>
    <dgm:cxn modelId="{D26F281C-C15B-43C1-A7EC-27A86E3986B8}" type="presOf" srcId="{E2327BDE-6F09-440E-B808-BCF272F6E09A}" destId="{8A9D907E-E885-4103-B302-8E46348F04CC}" srcOrd="0" destOrd="1" presId="urn:microsoft.com/office/officeart/2005/8/layout/vList5"/>
    <dgm:cxn modelId="{7BD0C51C-4505-4B87-AC6F-0C97DEA1171C}" srcId="{2C0A490E-C15B-4E76-8C23-67E2E5BB93D0}" destId="{11ECC9E4-68A8-483A-8359-1382BAD1D104}" srcOrd="1" destOrd="0" parTransId="{406A0959-8273-4090-B1F4-387C0DF6F1C6}" sibTransId="{413FFE9F-AF09-45F5-98D8-F0B32CCF9570}"/>
    <dgm:cxn modelId="{C97A4527-0C16-426E-B5DB-EFD3B558C28C}" type="presOf" srcId="{ABD30678-0542-45D7-A90F-3F8E158EEBA6}" destId="{6F05E359-1A5F-4054-90F8-9E9D85D09C2A}" srcOrd="0" destOrd="2" presId="urn:microsoft.com/office/officeart/2005/8/layout/vList5"/>
    <dgm:cxn modelId="{D804932B-0A64-4FA8-8F7E-BFE1443152DC}" srcId="{57666B71-77AB-4B04-914B-5FFF93E47973}" destId="{6729E8D8-2FF1-43FF-983C-03B4C128990C}" srcOrd="1" destOrd="0" parTransId="{BBC3FFBB-27B6-4690-B6F8-A1543185AA01}" sibTransId="{5E5BC68E-8839-4576-9F91-3D7F5E3B664A}"/>
    <dgm:cxn modelId="{945FB22B-6EC6-4E83-A067-E190340D5AFF}" type="presOf" srcId="{F9E47258-1310-4D52-8F51-925C71CA610F}" destId="{1835B0EE-CBE0-48A1-9C39-4D14F349CF66}" srcOrd="0" destOrd="2" presId="urn:microsoft.com/office/officeart/2005/8/layout/vList5"/>
    <dgm:cxn modelId="{7C4D6134-B25D-4CF3-957A-0127C67E2AE0}" srcId="{2D94BDB8-082A-4864-904F-11F67471F2F5}" destId="{96250E8E-C225-45C9-A9F5-066068BE85E1}" srcOrd="0" destOrd="0" parTransId="{4C5B01EE-8526-42A4-8437-56A18A810E4C}" sibTransId="{857FDADF-A36C-4880-AB80-84623CAA12A2}"/>
    <dgm:cxn modelId="{9DF8AA34-5F47-42DC-97A5-1F0DFCF58BD7}" srcId="{D2B62D4C-BAF7-436E-925B-F0C97EF5AF6E}" destId="{2D94BDB8-082A-4864-904F-11F67471F2F5}" srcOrd="0" destOrd="0" parTransId="{471124BE-E9C6-4632-9DE1-0635F1AD6CF9}" sibTransId="{4AE623B6-9C07-409E-AE21-7B6D810E0318}"/>
    <dgm:cxn modelId="{FC86523A-A323-43CD-BA08-334E48D59ED7}" type="presOf" srcId="{BD967ABF-683A-40ED-9DBB-5A3CED17739B}" destId="{39D361E2-AD8E-4275-B91D-1E99D3703AE2}" srcOrd="0" destOrd="1" presId="urn:microsoft.com/office/officeart/2005/8/layout/vList5"/>
    <dgm:cxn modelId="{E82A333C-0127-434E-AD38-2D69C22B6AA3}" srcId="{57666B71-77AB-4B04-914B-5FFF93E47973}" destId="{DEBEF7E0-9A0A-4526-A45E-4CEE685602FB}" srcOrd="2" destOrd="0" parTransId="{B8878EAB-D591-4C59-9820-D6E9FD528160}" sibTransId="{F091343E-79FC-43DA-A8D3-CF9CCB413BB5}"/>
    <dgm:cxn modelId="{9F4DC45E-9668-4F49-AEB9-D3FD86DE903A}" type="presOf" srcId="{6A36EF6E-31D3-46CB-8963-0FAC2ABA97BE}" destId="{8A9D907E-E885-4103-B302-8E46348F04CC}" srcOrd="0" destOrd="0" presId="urn:microsoft.com/office/officeart/2005/8/layout/vList5"/>
    <dgm:cxn modelId="{E068EE43-E507-4C97-89CB-E05C84E64E65}" type="presOf" srcId="{6729E8D8-2FF1-43FF-983C-03B4C128990C}" destId="{DD7D6DDD-5CD0-485F-A230-BACBC1671205}" srcOrd="0" destOrd="1" presId="urn:microsoft.com/office/officeart/2005/8/layout/vList5"/>
    <dgm:cxn modelId="{A23E0364-3737-4A59-847A-757BCDE469BF}" type="presOf" srcId="{84ABC2F1-72A6-4D35-8C23-6B991F37C305}" destId="{5E876D9A-11D2-44E8-B062-92A642515595}" srcOrd="0" destOrd="1" presId="urn:microsoft.com/office/officeart/2005/8/layout/vList5"/>
    <dgm:cxn modelId="{A972C445-0762-4A9F-B4C8-AF77544C60B7}" srcId="{2D94BDB8-082A-4864-904F-11F67471F2F5}" destId="{84ABC2F1-72A6-4D35-8C23-6B991F37C305}" srcOrd="1" destOrd="0" parTransId="{71115216-B560-47D9-BB9B-AF7E8D4C22EE}" sibTransId="{7A5F7455-FA75-49A7-817B-348785104D86}"/>
    <dgm:cxn modelId="{19B90B46-B0B8-43DE-892C-26CAD49613B0}" type="presOf" srcId="{37163E98-E9AA-450F-8180-85193A02CBDF}" destId="{1835B0EE-CBE0-48A1-9C39-4D14F349CF66}" srcOrd="0" destOrd="4" presId="urn:microsoft.com/office/officeart/2005/8/layout/vList5"/>
    <dgm:cxn modelId="{20200748-078D-4A7A-B8BE-4AB7F7B148D7}" srcId="{D2B62D4C-BAF7-436E-925B-F0C97EF5AF6E}" destId="{672FA279-9970-4FC6-8F83-F5ACC10BB2EF}" srcOrd="5" destOrd="0" parTransId="{BB8A04A5-C2EC-4DFD-B885-3537DEBECF9A}" sibTransId="{1C030464-62D8-47C3-84A1-28EF8A5D80C0}"/>
    <dgm:cxn modelId="{56C8954B-2952-4817-9940-4AF13A65346E}" type="presOf" srcId="{3000BAA7-77DB-41B7-ACF4-F03D0EBAD5D5}" destId="{6F05E359-1A5F-4054-90F8-9E9D85D09C2A}" srcOrd="0" destOrd="0" presId="urn:microsoft.com/office/officeart/2005/8/layout/vList5"/>
    <dgm:cxn modelId="{68EEAC4D-24B2-4E20-92F1-11C6EE41B908}" srcId="{D2B62D4C-BAF7-436E-925B-F0C97EF5AF6E}" destId="{E1C6C8F8-2BA8-483C-9E27-A4D3454DA660}" srcOrd="4" destOrd="0" parTransId="{7F54FD34-1A0B-4C7A-8E85-AA8B48D70762}" sibTransId="{A30F9855-4DE1-4112-A178-113E6A56CC9A}"/>
    <dgm:cxn modelId="{5D6E314F-4D3F-40DA-882C-79BD09D57E66}" type="presOf" srcId="{2D94BDB8-082A-4864-904F-11F67471F2F5}" destId="{3237DD67-63FC-43B3-9598-1F0D08EB7674}" srcOrd="0" destOrd="0" presId="urn:microsoft.com/office/officeart/2005/8/layout/vList5"/>
    <dgm:cxn modelId="{23AC2E70-0DA8-4E9D-B218-D7598B02AAF8}" srcId="{9F5C579F-1229-4CB3-9892-8EA0749ED357}" destId="{BD967ABF-683A-40ED-9DBB-5A3CED17739B}" srcOrd="1" destOrd="0" parTransId="{750A9D6A-1C6E-421B-98C9-E8CF52EA6D2B}" sibTransId="{4CAC76B6-DB73-41C1-8426-D2C7064226AE}"/>
    <dgm:cxn modelId="{9633CB71-0BDD-4FAA-9EC6-FFD91EA7060C}" srcId="{672FA279-9970-4FC6-8F83-F5ACC10BB2EF}" destId="{ABD30678-0542-45D7-A90F-3F8E158EEBA6}" srcOrd="2" destOrd="0" parTransId="{ECCE82DB-5368-4571-8719-B7C3E9C3E0AC}" sibTransId="{89145F84-DBFC-402E-9647-37D2006DA37E}"/>
    <dgm:cxn modelId="{7A477072-EE27-482F-855A-DC4D44B9D353}" type="presOf" srcId="{66F39189-E425-45CC-A3F1-3197288E619D}" destId="{39D361E2-AD8E-4275-B91D-1E99D3703AE2}" srcOrd="0" destOrd="0" presId="urn:microsoft.com/office/officeart/2005/8/layout/vList5"/>
    <dgm:cxn modelId="{88102E74-B976-4EA8-BDD3-C180DDF4B1FB}" type="presOf" srcId="{9F5C579F-1229-4CB3-9892-8EA0749ED357}" destId="{EF408A90-79FE-4DDC-84AF-1B73EFFBF3DA}" srcOrd="0" destOrd="0" presId="urn:microsoft.com/office/officeart/2005/8/layout/vList5"/>
    <dgm:cxn modelId="{03A34456-5E7E-4233-92AF-01301D74B675}" type="presOf" srcId="{E1C6C8F8-2BA8-483C-9E27-A4D3454DA660}" destId="{2093237D-9B8E-4C77-A6CE-BAD34BD983BB}" srcOrd="0" destOrd="0" presId="urn:microsoft.com/office/officeart/2005/8/layout/vList5"/>
    <dgm:cxn modelId="{F2F46459-9ADF-4028-9690-0B437CE124DF}" type="presOf" srcId="{A8F8715E-0D72-4642-A7DA-CDE1C783E23B}" destId="{6F05E359-1A5F-4054-90F8-9E9D85D09C2A}" srcOrd="0" destOrd="1" presId="urn:microsoft.com/office/officeart/2005/8/layout/vList5"/>
    <dgm:cxn modelId="{B3474B81-BB08-4BFB-A797-7CF032960EAB}" srcId="{D2B62D4C-BAF7-436E-925B-F0C97EF5AF6E}" destId="{2C0A490E-C15B-4E76-8C23-67E2E5BB93D0}" srcOrd="1" destOrd="0" parTransId="{6B4F8EEF-8238-4857-80B8-738FC63E6EB9}" sibTransId="{15BFBB82-5C61-4CCF-AE09-D97A207AADB5}"/>
    <dgm:cxn modelId="{98BB4187-8655-4A00-8AAB-0AD374DCD041}" type="presOf" srcId="{BEE5F67E-8C7D-414E-A294-B6BDA53170E0}" destId="{8A9D907E-E885-4103-B302-8E46348F04CC}" srcOrd="0" destOrd="2" presId="urn:microsoft.com/office/officeart/2005/8/layout/vList5"/>
    <dgm:cxn modelId="{6E39958C-1550-483B-A00B-5D8BDDCAB64D}" type="presOf" srcId="{D2B62D4C-BAF7-436E-925B-F0C97EF5AF6E}" destId="{F1EDA730-1399-49CE-8614-98C21F2F898A}" srcOrd="0" destOrd="0" presId="urn:microsoft.com/office/officeart/2005/8/layout/vList5"/>
    <dgm:cxn modelId="{19AD1F8F-4578-4209-8CD2-D6FC68C5E634}" srcId="{2C0A490E-C15B-4E76-8C23-67E2E5BB93D0}" destId="{F9E47258-1310-4D52-8F51-925C71CA610F}" srcOrd="2" destOrd="0" parTransId="{7ED6D710-6D9C-4E9B-A5B1-E64214C642DE}" sibTransId="{5630B872-F229-4CAC-8942-E35FD1D070E9}"/>
    <dgm:cxn modelId="{A785B191-4451-40D3-89F1-3E7F4A49FF5B}" srcId="{E1C6C8F8-2BA8-483C-9E27-A4D3454DA660}" destId="{6A36EF6E-31D3-46CB-8963-0FAC2ABA97BE}" srcOrd="0" destOrd="0" parTransId="{741D3CF4-43C8-41BA-8CF5-BFE627DBE86A}" sibTransId="{6ECD9203-CA06-4E4B-B2F0-B7F91A50E222}"/>
    <dgm:cxn modelId="{E062579C-ED66-4A6E-B80F-AF2FBA401954}" type="presOf" srcId="{CCFFE390-48A7-4181-89FE-E0B9739C3E39}" destId="{1835B0EE-CBE0-48A1-9C39-4D14F349CF66}" srcOrd="0" destOrd="0" presId="urn:microsoft.com/office/officeart/2005/8/layout/vList5"/>
    <dgm:cxn modelId="{1BAFEBA5-3FD6-4EA9-8251-ABE6D22AAB86}" srcId="{57666B71-77AB-4B04-914B-5FFF93E47973}" destId="{3159CFC6-BA53-44DE-8D5D-266261800FF2}" srcOrd="0" destOrd="0" parTransId="{FC7F747E-6D22-4CCF-AD08-F702187B2F37}" sibTransId="{80CA0586-1169-435C-8274-E826ABD1C007}"/>
    <dgm:cxn modelId="{BE7982AB-AA24-4319-B4B4-68A3550B3C41}" srcId="{2C0A490E-C15B-4E76-8C23-67E2E5BB93D0}" destId="{CCFFE390-48A7-4181-89FE-E0B9739C3E39}" srcOrd="0" destOrd="0" parTransId="{5453B962-9D88-40B1-A575-2F57255615BF}" sibTransId="{487B4FF5-C7AB-40C2-B8F9-B7FA67427842}"/>
    <dgm:cxn modelId="{5D392AB0-C161-4125-91B7-6C1F497C9875}" type="presOf" srcId="{1B0B90A9-E4DE-4FFB-BAFD-0783BB413F10}" destId="{1835B0EE-CBE0-48A1-9C39-4D14F349CF66}" srcOrd="0" destOrd="3" presId="urn:microsoft.com/office/officeart/2005/8/layout/vList5"/>
    <dgm:cxn modelId="{FD1AC0B0-4175-44A7-B51A-47FCD4191CBC}" srcId="{D2B62D4C-BAF7-436E-925B-F0C97EF5AF6E}" destId="{9F5C579F-1229-4CB3-9892-8EA0749ED357}" srcOrd="3" destOrd="0" parTransId="{EC1C95BE-7B06-4553-92E3-B50F8ADD979A}" sibTransId="{B792286C-2A28-4FC9-AF91-646D03B8A58A}"/>
    <dgm:cxn modelId="{1E6EDEBB-31C9-48C5-8BAF-26E7864869AA}" srcId="{E1C6C8F8-2BA8-483C-9E27-A4D3454DA660}" destId="{E2327BDE-6F09-440E-B808-BCF272F6E09A}" srcOrd="1" destOrd="0" parTransId="{5E66E9E9-9398-49B2-9E41-5D4A23527C87}" sibTransId="{4286A825-7A28-42C6-B3DD-E6FD0CCE9282}"/>
    <dgm:cxn modelId="{1EFA90C0-2DDF-4AED-9BA2-791A3A936C1B}" type="presOf" srcId="{DEBEF7E0-9A0A-4526-A45E-4CEE685602FB}" destId="{DD7D6DDD-5CD0-485F-A230-BACBC1671205}" srcOrd="0" destOrd="2" presId="urn:microsoft.com/office/officeart/2005/8/layout/vList5"/>
    <dgm:cxn modelId="{66DF67C1-F184-4664-8443-2F5FA7B63EBC}" srcId="{9F5C579F-1229-4CB3-9892-8EA0749ED357}" destId="{66F39189-E425-45CC-A3F1-3197288E619D}" srcOrd="0" destOrd="0" parTransId="{4FC26DD2-2DB2-4234-8ED8-22B85613CD9A}" sibTransId="{BFD13948-028C-4D12-A1EC-F69A6CDB7856}"/>
    <dgm:cxn modelId="{3A9001C3-E19B-4D8E-9701-C3BF1A18EECA}" srcId="{672FA279-9970-4FC6-8F83-F5ACC10BB2EF}" destId="{3000BAA7-77DB-41B7-ACF4-F03D0EBAD5D5}" srcOrd="0" destOrd="0" parTransId="{2887F831-F0F2-4F30-94C3-75E7DDD8452C}" sibTransId="{33FC5CAB-EABD-4238-BBDC-9FEFC0A92202}"/>
    <dgm:cxn modelId="{420646C4-2A00-49FF-A7E1-BF63EAF2B055}" srcId="{672FA279-9970-4FC6-8F83-F5ACC10BB2EF}" destId="{A8F8715E-0D72-4642-A7DA-CDE1C783E23B}" srcOrd="1" destOrd="0" parTransId="{A6B2EF8C-5CC1-4A58-B8F0-DD8602DD11AD}" sibTransId="{DB064A1E-E9AC-473E-AEA0-1B9A543A6B27}"/>
    <dgm:cxn modelId="{4E3522D6-51A5-445C-AF45-C7615042830D}" type="presOf" srcId="{672FA279-9970-4FC6-8F83-F5ACC10BB2EF}" destId="{4B45B427-EE4A-4777-A431-87E6780FD7C0}" srcOrd="0" destOrd="0" presId="urn:microsoft.com/office/officeart/2005/8/layout/vList5"/>
    <dgm:cxn modelId="{4B5B05DF-AA7E-40DB-AAD7-EA2D72374ABF}" type="presOf" srcId="{96250E8E-C225-45C9-A9F5-066068BE85E1}" destId="{5E876D9A-11D2-44E8-B062-92A642515595}" srcOrd="0" destOrd="0" presId="urn:microsoft.com/office/officeart/2005/8/layout/vList5"/>
    <dgm:cxn modelId="{CC984AE7-AAC5-4B2D-878E-7155AFB84A90}" srcId="{2C0A490E-C15B-4E76-8C23-67E2E5BB93D0}" destId="{37163E98-E9AA-450F-8180-85193A02CBDF}" srcOrd="4" destOrd="0" parTransId="{D9A1695A-389B-4506-80F3-E5BC2D7AD9A8}" sibTransId="{8E2D083D-29B0-4218-B182-A30C9949EE60}"/>
    <dgm:cxn modelId="{FEEDDCE8-4488-4D24-974D-8BC75CBC7DC6}" srcId="{D2B62D4C-BAF7-436E-925B-F0C97EF5AF6E}" destId="{57666B71-77AB-4B04-914B-5FFF93E47973}" srcOrd="2" destOrd="0" parTransId="{17946C28-F2B4-4863-8A91-EB9E6C9B44CA}" sibTransId="{A85743D7-B4DD-42EF-AB46-C36189657E17}"/>
    <dgm:cxn modelId="{610BB2EB-7AE1-42CB-A5A3-D76717D33F1E}" type="presOf" srcId="{2C0A490E-C15B-4E76-8C23-67E2E5BB93D0}" destId="{997D16E2-1A3A-472B-9942-17821F8B231B}" srcOrd="0" destOrd="0" presId="urn:microsoft.com/office/officeart/2005/8/layout/vList5"/>
    <dgm:cxn modelId="{2933BDF2-30AE-4324-AF8B-B9A2E6E84945}" srcId="{E1C6C8F8-2BA8-483C-9E27-A4D3454DA660}" destId="{BEE5F67E-8C7D-414E-A294-B6BDA53170E0}" srcOrd="2" destOrd="0" parTransId="{FDAA07CB-73E0-4E4F-A61D-C7A1511006ED}" sibTransId="{F33BEE93-6AC4-4CAD-A49F-7E0C28A73F49}"/>
    <dgm:cxn modelId="{65F3F25D-2CBC-40DD-BFE5-1ACF1B4349C8}" type="presParOf" srcId="{F1EDA730-1399-49CE-8614-98C21F2F898A}" destId="{50F31DD7-0019-4449-AE40-7EBFC24D7D64}" srcOrd="0" destOrd="0" presId="urn:microsoft.com/office/officeart/2005/8/layout/vList5"/>
    <dgm:cxn modelId="{E787F526-94E5-4176-8D1F-5E99520A24A4}" type="presParOf" srcId="{50F31DD7-0019-4449-AE40-7EBFC24D7D64}" destId="{3237DD67-63FC-43B3-9598-1F0D08EB7674}" srcOrd="0" destOrd="0" presId="urn:microsoft.com/office/officeart/2005/8/layout/vList5"/>
    <dgm:cxn modelId="{1DCDC89E-9E90-4749-B29A-9EF59741F62E}" type="presParOf" srcId="{50F31DD7-0019-4449-AE40-7EBFC24D7D64}" destId="{5E876D9A-11D2-44E8-B062-92A642515595}" srcOrd="1" destOrd="0" presId="urn:microsoft.com/office/officeart/2005/8/layout/vList5"/>
    <dgm:cxn modelId="{CBD7E5C4-F4EB-42B3-A807-C45ED804ECFA}" type="presParOf" srcId="{F1EDA730-1399-49CE-8614-98C21F2F898A}" destId="{C4D0E919-253E-44CB-A6FA-98403BBC64D8}" srcOrd="1" destOrd="0" presId="urn:microsoft.com/office/officeart/2005/8/layout/vList5"/>
    <dgm:cxn modelId="{1AAE2544-BBDA-4764-93A2-FFABE4B41ED1}" type="presParOf" srcId="{F1EDA730-1399-49CE-8614-98C21F2F898A}" destId="{F1B66F81-FF1C-4EDE-A1C4-9B3ED4BBD07B}" srcOrd="2" destOrd="0" presId="urn:microsoft.com/office/officeart/2005/8/layout/vList5"/>
    <dgm:cxn modelId="{AF5D10DF-4275-4BC2-9701-67F7AFA8575F}" type="presParOf" srcId="{F1B66F81-FF1C-4EDE-A1C4-9B3ED4BBD07B}" destId="{997D16E2-1A3A-472B-9942-17821F8B231B}" srcOrd="0" destOrd="0" presId="urn:microsoft.com/office/officeart/2005/8/layout/vList5"/>
    <dgm:cxn modelId="{BB47D647-3058-42B1-A9FB-57621A3355EF}" type="presParOf" srcId="{F1B66F81-FF1C-4EDE-A1C4-9B3ED4BBD07B}" destId="{1835B0EE-CBE0-48A1-9C39-4D14F349CF66}" srcOrd="1" destOrd="0" presId="urn:microsoft.com/office/officeart/2005/8/layout/vList5"/>
    <dgm:cxn modelId="{D54F15B8-3BE2-4AE1-959D-39CFBF8D72FF}" type="presParOf" srcId="{F1EDA730-1399-49CE-8614-98C21F2F898A}" destId="{8099E891-0DC0-4A0B-99F8-F3C9AA75FBF2}" srcOrd="3" destOrd="0" presId="urn:microsoft.com/office/officeart/2005/8/layout/vList5"/>
    <dgm:cxn modelId="{F51ED933-9B8A-4654-8989-6A0996B85E69}" type="presParOf" srcId="{F1EDA730-1399-49CE-8614-98C21F2F898A}" destId="{B2CBA1FB-3BB7-4E8A-93F4-3D9521872A8C}" srcOrd="4" destOrd="0" presId="urn:microsoft.com/office/officeart/2005/8/layout/vList5"/>
    <dgm:cxn modelId="{847E9E72-C812-4B7A-B41E-7165F5FF0FF0}" type="presParOf" srcId="{B2CBA1FB-3BB7-4E8A-93F4-3D9521872A8C}" destId="{015329FF-14DF-4962-ADB0-CE2187D0EDEC}" srcOrd="0" destOrd="0" presId="urn:microsoft.com/office/officeart/2005/8/layout/vList5"/>
    <dgm:cxn modelId="{B3B01FAB-A8D0-4557-AD1F-9E98BD24CDC9}" type="presParOf" srcId="{B2CBA1FB-3BB7-4E8A-93F4-3D9521872A8C}" destId="{DD7D6DDD-5CD0-485F-A230-BACBC1671205}" srcOrd="1" destOrd="0" presId="urn:microsoft.com/office/officeart/2005/8/layout/vList5"/>
    <dgm:cxn modelId="{4C388171-8D22-4783-B25D-48E347D42CDE}" type="presParOf" srcId="{F1EDA730-1399-49CE-8614-98C21F2F898A}" destId="{D50C4A7B-B0CF-41C2-BBBA-544C668F2388}" srcOrd="5" destOrd="0" presId="urn:microsoft.com/office/officeart/2005/8/layout/vList5"/>
    <dgm:cxn modelId="{8A6CD00C-D349-4AA3-9C93-41C0E276332C}" type="presParOf" srcId="{F1EDA730-1399-49CE-8614-98C21F2F898A}" destId="{0F032AAE-CC6F-4C2F-90B1-AFAE17A14986}" srcOrd="6" destOrd="0" presId="urn:microsoft.com/office/officeart/2005/8/layout/vList5"/>
    <dgm:cxn modelId="{4FFA5833-70D1-4F07-8552-2E7DD42281D4}" type="presParOf" srcId="{0F032AAE-CC6F-4C2F-90B1-AFAE17A14986}" destId="{EF408A90-79FE-4DDC-84AF-1B73EFFBF3DA}" srcOrd="0" destOrd="0" presId="urn:microsoft.com/office/officeart/2005/8/layout/vList5"/>
    <dgm:cxn modelId="{935EF4D0-A297-46DB-843D-DEEF81648096}" type="presParOf" srcId="{0F032AAE-CC6F-4C2F-90B1-AFAE17A14986}" destId="{39D361E2-AD8E-4275-B91D-1E99D3703AE2}" srcOrd="1" destOrd="0" presId="urn:microsoft.com/office/officeart/2005/8/layout/vList5"/>
    <dgm:cxn modelId="{88BC2CCA-DBEC-4378-AA91-64873036619D}" type="presParOf" srcId="{F1EDA730-1399-49CE-8614-98C21F2F898A}" destId="{72DECBC7-D756-4008-91B8-89D9C73F023B}" srcOrd="7" destOrd="0" presId="urn:microsoft.com/office/officeart/2005/8/layout/vList5"/>
    <dgm:cxn modelId="{01EB83CC-1A80-4960-9BAB-44536FA59CA5}" type="presParOf" srcId="{F1EDA730-1399-49CE-8614-98C21F2F898A}" destId="{A4BD38CC-D55C-40B1-B685-2A3A610A4E76}" srcOrd="8" destOrd="0" presId="urn:microsoft.com/office/officeart/2005/8/layout/vList5"/>
    <dgm:cxn modelId="{9A7A3040-4283-4E09-95A2-69E6BB2246EA}" type="presParOf" srcId="{A4BD38CC-D55C-40B1-B685-2A3A610A4E76}" destId="{2093237D-9B8E-4C77-A6CE-BAD34BD983BB}" srcOrd="0" destOrd="0" presId="urn:microsoft.com/office/officeart/2005/8/layout/vList5"/>
    <dgm:cxn modelId="{032BEEDE-3193-4370-A835-8B19FB2DDF7D}" type="presParOf" srcId="{A4BD38CC-D55C-40B1-B685-2A3A610A4E76}" destId="{8A9D907E-E885-4103-B302-8E46348F04CC}" srcOrd="1" destOrd="0" presId="urn:microsoft.com/office/officeart/2005/8/layout/vList5"/>
    <dgm:cxn modelId="{EAD9FAF5-FF9A-4C31-924F-EBD779822279}" type="presParOf" srcId="{F1EDA730-1399-49CE-8614-98C21F2F898A}" destId="{1BB8C2A2-B31D-4BE6-9D80-86F21953BA3A}" srcOrd="9" destOrd="0" presId="urn:microsoft.com/office/officeart/2005/8/layout/vList5"/>
    <dgm:cxn modelId="{0ACB7736-5232-499A-92EA-3FC2366C9489}" type="presParOf" srcId="{F1EDA730-1399-49CE-8614-98C21F2F898A}" destId="{A5790BE4-E573-40C2-86C8-6E7E049E2D17}" srcOrd="10" destOrd="0" presId="urn:microsoft.com/office/officeart/2005/8/layout/vList5"/>
    <dgm:cxn modelId="{462240CE-1689-4B38-90ED-BEE128FA4111}" type="presParOf" srcId="{A5790BE4-E573-40C2-86C8-6E7E049E2D17}" destId="{4B45B427-EE4A-4777-A431-87E6780FD7C0}" srcOrd="0" destOrd="0" presId="urn:microsoft.com/office/officeart/2005/8/layout/vList5"/>
    <dgm:cxn modelId="{9F22DA49-B722-4818-BA5C-BF141EC412A9}" type="presParOf" srcId="{A5790BE4-E573-40C2-86C8-6E7E049E2D17}" destId="{6F05E359-1A5F-4054-90F8-9E9D85D09C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4272F2-D925-4F13-B113-54EF7A994D4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HN"/>
        </a:p>
      </dgm:t>
    </dgm:pt>
    <dgm:pt modelId="{A62369E7-BE3C-4A83-AAA1-14A81DA857F3}">
      <dgm:prSet/>
      <dgm:spPr/>
      <dgm:t>
        <a:bodyPr/>
        <a:lstStyle/>
        <a:p>
          <a:r>
            <a:rPr lang="es-ES" b="0" dirty="0"/>
            <a:t>Nombre o razón social (sigla)</a:t>
          </a:r>
          <a:endParaRPr lang="es-HN" b="0" dirty="0"/>
        </a:p>
      </dgm:t>
    </dgm:pt>
    <dgm:pt modelId="{2D9DC164-955B-4D7D-BB9B-1CBDD44E25E8}" type="parTrans" cxnId="{8E674330-8F5A-4678-B9E9-747FDCBDA94C}">
      <dgm:prSet/>
      <dgm:spPr/>
      <dgm:t>
        <a:bodyPr/>
        <a:lstStyle/>
        <a:p>
          <a:endParaRPr lang="es-HN"/>
        </a:p>
      </dgm:t>
    </dgm:pt>
    <dgm:pt modelId="{5477F93A-637F-4501-AF71-6E0DAD882C86}" type="sibTrans" cxnId="{8E674330-8F5A-4678-B9E9-747FDCBDA94C}">
      <dgm:prSet/>
      <dgm:spPr/>
      <dgm:t>
        <a:bodyPr/>
        <a:lstStyle/>
        <a:p>
          <a:endParaRPr lang="es-HN"/>
        </a:p>
      </dgm:t>
    </dgm:pt>
    <dgm:pt modelId="{41252B10-BEC8-46AB-9092-60B088CAA2A9}">
      <dgm:prSet/>
      <dgm:spPr/>
      <dgm:t>
        <a:bodyPr/>
        <a:lstStyle/>
        <a:p>
          <a:r>
            <a:rPr lang="es-ES" b="0" dirty="0"/>
            <a:t>Dirección exacta de la sede de la OPR (aldea, municipio y departamento)</a:t>
          </a:r>
          <a:endParaRPr lang="es-HN" b="0" dirty="0"/>
        </a:p>
      </dgm:t>
    </dgm:pt>
    <dgm:pt modelId="{FD48F1C8-6846-4179-A518-104D8FA415F8}" type="parTrans" cxnId="{3DAE718A-B384-41DA-9733-82827241A154}">
      <dgm:prSet/>
      <dgm:spPr/>
      <dgm:t>
        <a:bodyPr/>
        <a:lstStyle/>
        <a:p>
          <a:endParaRPr lang="es-HN"/>
        </a:p>
      </dgm:t>
    </dgm:pt>
    <dgm:pt modelId="{4B5F3BD2-39C9-4383-A19D-C1103261F619}" type="sibTrans" cxnId="{3DAE718A-B384-41DA-9733-82827241A154}">
      <dgm:prSet/>
      <dgm:spPr/>
      <dgm:t>
        <a:bodyPr/>
        <a:lstStyle/>
        <a:p>
          <a:endParaRPr lang="es-HN"/>
        </a:p>
      </dgm:t>
    </dgm:pt>
    <dgm:pt modelId="{66C5716B-A774-4769-80C2-5EF59B00518D}">
      <dgm:prSet/>
      <dgm:spPr/>
      <dgm:t>
        <a:bodyPr/>
        <a:lstStyle/>
        <a:p>
          <a:r>
            <a:rPr lang="es-ES" b="0" dirty="0"/>
            <a:t>Datos del contacto de la OPR</a:t>
          </a:r>
          <a:endParaRPr lang="es-HN" b="0" dirty="0"/>
        </a:p>
      </dgm:t>
    </dgm:pt>
    <dgm:pt modelId="{F964B2D9-1E09-4ED9-AB12-CF4B4FFCF610}" type="parTrans" cxnId="{8670F79A-F658-4122-BB87-7C681312688F}">
      <dgm:prSet/>
      <dgm:spPr/>
      <dgm:t>
        <a:bodyPr/>
        <a:lstStyle/>
        <a:p>
          <a:endParaRPr lang="es-HN"/>
        </a:p>
      </dgm:t>
    </dgm:pt>
    <dgm:pt modelId="{A3EBE629-8B75-4C73-B39B-B3D30431713D}" type="sibTrans" cxnId="{8670F79A-F658-4122-BB87-7C681312688F}">
      <dgm:prSet/>
      <dgm:spPr/>
      <dgm:t>
        <a:bodyPr/>
        <a:lstStyle/>
        <a:p>
          <a:endParaRPr lang="es-HN"/>
        </a:p>
      </dgm:t>
    </dgm:pt>
    <dgm:pt modelId="{58230463-969E-477B-A1F6-B16BCD7FCF10}">
      <dgm:prSet/>
      <dgm:spPr/>
      <dgm:t>
        <a:bodyPr/>
        <a:lstStyle/>
        <a:p>
          <a:r>
            <a:rPr lang="es-ES" b="0" dirty="0"/>
            <a:t>Datos del representante legal de la OPR</a:t>
          </a:r>
          <a:endParaRPr lang="es-HN" b="0" dirty="0"/>
        </a:p>
      </dgm:t>
    </dgm:pt>
    <dgm:pt modelId="{927271FF-177B-4771-A5D8-E797394C30A2}" type="parTrans" cxnId="{D1513EF5-DCB4-4006-9D5A-805EEE52D254}">
      <dgm:prSet/>
      <dgm:spPr/>
      <dgm:t>
        <a:bodyPr/>
        <a:lstStyle/>
        <a:p>
          <a:endParaRPr lang="es-HN"/>
        </a:p>
      </dgm:t>
    </dgm:pt>
    <dgm:pt modelId="{33BC7197-922A-45DC-B681-DDDBBE6A7D54}" type="sibTrans" cxnId="{D1513EF5-DCB4-4006-9D5A-805EEE52D254}">
      <dgm:prSet/>
      <dgm:spPr/>
      <dgm:t>
        <a:bodyPr/>
        <a:lstStyle/>
        <a:p>
          <a:endParaRPr lang="es-HN"/>
        </a:p>
      </dgm:t>
    </dgm:pt>
    <dgm:pt modelId="{2F953D45-4C3B-4A2A-9A36-80F6149B3A7B}">
      <dgm:prSet/>
      <dgm:spPr/>
      <dgm:t>
        <a:bodyPr/>
        <a:lstStyle/>
        <a:p>
          <a:r>
            <a:rPr lang="es-ES" b="0" dirty="0"/>
            <a:t>Número de miembros de la OPR participantes en el plan de negocios</a:t>
          </a:r>
          <a:endParaRPr lang="es-HN" b="0" dirty="0"/>
        </a:p>
      </dgm:t>
    </dgm:pt>
    <dgm:pt modelId="{EEFF5F33-2BE2-4EEE-A848-766E43BD322D}" type="parTrans" cxnId="{A6F52A9B-4FD2-4E7F-B76F-09B32E0604ED}">
      <dgm:prSet/>
      <dgm:spPr/>
      <dgm:t>
        <a:bodyPr/>
        <a:lstStyle/>
        <a:p>
          <a:endParaRPr lang="es-HN"/>
        </a:p>
      </dgm:t>
    </dgm:pt>
    <dgm:pt modelId="{FDBF4554-3794-4DCB-BF94-25F2C60D126B}" type="sibTrans" cxnId="{A6F52A9B-4FD2-4E7F-B76F-09B32E0604ED}">
      <dgm:prSet/>
      <dgm:spPr/>
      <dgm:t>
        <a:bodyPr/>
        <a:lstStyle/>
        <a:p>
          <a:endParaRPr lang="es-HN"/>
        </a:p>
      </dgm:t>
    </dgm:pt>
    <dgm:pt modelId="{01D20BD1-4D4E-4D15-8D6C-86281612EA8D}">
      <dgm:prSet/>
      <dgm:spPr/>
      <dgm:t>
        <a:bodyPr/>
        <a:lstStyle/>
        <a:p>
          <a:r>
            <a:rPr lang="es-ES" b="0" dirty="0"/>
            <a:t>Número de años de trabajar como organización</a:t>
          </a:r>
          <a:endParaRPr lang="es-HN" b="0" dirty="0"/>
        </a:p>
      </dgm:t>
    </dgm:pt>
    <dgm:pt modelId="{D179BCF8-635F-428E-8C89-6892F7845796}" type="parTrans" cxnId="{3AA959B2-51D6-4FA1-B52C-0AC3C9B69C79}">
      <dgm:prSet/>
      <dgm:spPr/>
      <dgm:t>
        <a:bodyPr/>
        <a:lstStyle/>
        <a:p>
          <a:endParaRPr lang="es-HN"/>
        </a:p>
      </dgm:t>
    </dgm:pt>
    <dgm:pt modelId="{458C1AF2-C62E-4575-BFB5-F5774A945B39}" type="sibTrans" cxnId="{3AA959B2-51D6-4FA1-B52C-0AC3C9B69C79}">
      <dgm:prSet/>
      <dgm:spPr/>
      <dgm:t>
        <a:bodyPr/>
        <a:lstStyle/>
        <a:p>
          <a:endParaRPr lang="es-HN"/>
        </a:p>
      </dgm:t>
    </dgm:pt>
    <dgm:pt modelId="{6311C290-D971-4DE5-82A8-C305882CDA7F}">
      <dgm:prSet/>
      <dgm:spPr/>
      <dgm:t>
        <a:bodyPr/>
        <a:lstStyle/>
        <a:p>
          <a:r>
            <a:rPr lang="es-ES" b="0" dirty="0"/>
            <a:t>Breve descripción de las actividades económicas desarrolladas por la OPR </a:t>
          </a:r>
          <a:endParaRPr lang="es-HN" b="0" dirty="0"/>
        </a:p>
      </dgm:t>
    </dgm:pt>
    <dgm:pt modelId="{76777DF7-25A9-4543-8307-99B58815A30A}" type="parTrans" cxnId="{911051F2-5BE4-4B4C-8D97-EEC88CF41371}">
      <dgm:prSet/>
      <dgm:spPr/>
      <dgm:t>
        <a:bodyPr/>
        <a:lstStyle/>
        <a:p>
          <a:endParaRPr lang="es-HN"/>
        </a:p>
      </dgm:t>
    </dgm:pt>
    <dgm:pt modelId="{FF3F9132-8DD7-4B62-9A6A-D08749A71D93}" type="sibTrans" cxnId="{911051F2-5BE4-4B4C-8D97-EEC88CF41371}">
      <dgm:prSet/>
      <dgm:spPr/>
      <dgm:t>
        <a:bodyPr/>
        <a:lstStyle/>
        <a:p>
          <a:endParaRPr lang="es-HN"/>
        </a:p>
      </dgm:t>
    </dgm:pt>
    <dgm:pt modelId="{9ED5E68F-F5D9-4056-909D-BCDE8BA907A9}">
      <dgm:prSet/>
      <dgm:spPr/>
      <dgm:t>
        <a:bodyPr/>
        <a:lstStyle/>
        <a:p>
          <a:r>
            <a:rPr lang="es-ES" b="0" dirty="0"/>
            <a:t>Detalle de las actividades que realizan actualmente.</a:t>
          </a:r>
          <a:endParaRPr lang="es-HN" b="0" dirty="0"/>
        </a:p>
      </dgm:t>
    </dgm:pt>
    <dgm:pt modelId="{AE71C747-27DA-4DFA-9EB8-B4A1C73771E6}" type="parTrans" cxnId="{419C0143-4F7D-45A6-9A78-6F8830CFFBE0}">
      <dgm:prSet/>
      <dgm:spPr/>
      <dgm:t>
        <a:bodyPr/>
        <a:lstStyle/>
        <a:p>
          <a:endParaRPr lang="es-HN"/>
        </a:p>
      </dgm:t>
    </dgm:pt>
    <dgm:pt modelId="{62133AF3-F08C-44AF-BF2B-FBA783EAC482}" type="sibTrans" cxnId="{419C0143-4F7D-45A6-9A78-6F8830CFFBE0}">
      <dgm:prSet/>
      <dgm:spPr/>
      <dgm:t>
        <a:bodyPr/>
        <a:lstStyle/>
        <a:p>
          <a:endParaRPr lang="es-HN"/>
        </a:p>
      </dgm:t>
    </dgm:pt>
    <dgm:pt modelId="{C314056B-75EA-4739-9548-A8F73E7BEDF6}" type="pres">
      <dgm:prSet presAssocID="{C74272F2-D925-4F13-B113-54EF7A994D42}" presName="diagram" presStyleCnt="0">
        <dgm:presLayoutVars>
          <dgm:dir/>
          <dgm:resizeHandles val="exact"/>
        </dgm:presLayoutVars>
      </dgm:prSet>
      <dgm:spPr/>
    </dgm:pt>
    <dgm:pt modelId="{6FF0F2A7-076A-4B3C-8705-8261C46CCBBB}" type="pres">
      <dgm:prSet presAssocID="{A62369E7-BE3C-4A83-AAA1-14A81DA857F3}" presName="node" presStyleLbl="node1" presStyleIdx="0" presStyleCnt="8">
        <dgm:presLayoutVars>
          <dgm:bulletEnabled val="1"/>
        </dgm:presLayoutVars>
      </dgm:prSet>
      <dgm:spPr/>
    </dgm:pt>
    <dgm:pt modelId="{96B75959-5E55-443E-A15E-8E972234494A}" type="pres">
      <dgm:prSet presAssocID="{5477F93A-637F-4501-AF71-6E0DAD882C86}" presName="sibTrans" presStyleCnt="0"/>
      <dgm:spPr/>
    </dgm:pt>
    <dgm:pt modelId="{BD072008-9029-43E7-B282-B6556847332D}" type="pres">
      <dgm:prSet presAssocID="{41252B10-BEC8-46AB-9092-60B088CAA2A9}" presName="node" presStyleLbl="node1" presStyleIdx="1" presStyleCnt="8">
        <dgm:presLayoutVars>
          <dgm:bulletEnabled val="1"/>
        </dgm:presLayoutVars>
      </dgm:prSet>
      <dgm:spPr/>
    </dgm:pt>
    <dgm:pt modelId="{674785DF-CE83-49F7-885C-0A0A8894BE8D}" type="pres">
      <dgm:prSet presAssocID="{4B5F3BD2-39C9-4383-A19D-C1103261F619}" presName="sibTrans" presStyleCnt="0"/>
      <dgm:spPr/>
    </dgm:pt>
    <dgm:pt modelId="{1A557572-AD34-4E30-916A-E9A6B9F73494}" type="pres">
      <dgm:prSet presAssocID="{66C5716B-A774-4769-80C2-5EF59B00518D}" presName="node" presStyleLbl="node1" presStyleIdx="2" presStyleCnt="8">
        <dgm:presLayoutVars>
          <dgm:bulletEnabled val="1"/>
        </dgm:presLayoutVars>
      </dgm:prSet>
      <dgm:spPr/>
    </dgm:pt>
    <dgm:pt modelId="{CDF4E2B6-0992-4701-85D6-696827CCB51E}" type="pres">
      <dgm:prSet presAssocID="{A3EBE629-8B75-4C73-B39B-B3D30431713D}" presName="sibTrans" presStyleCnt="0"/>
      <dgm:spPr/>
    </dgm:pt>
    <dgm:pt modelId="{2F6EDD03-00AB-4621-8133-A1C6266F9D0F}" type="pres">
      <dgm:prSet presAssocID="{58230463-969E-477B-A1F6-B16BCD7FCF10}" presName="node" presStyleLbl="node1" presStyleIdx="3" presStyleCnt="8">
        <dgm:presLayoutVars>
          <dgm:bulletEnabled val="1"/>
        </dgm:presLayoutVars>
      </dgm:prSet>
      <dgm:spPr/>
    </dgm:pt>
    <dgm:pt modelId="{F370B003-E640-4292-9B90-621F2362FCA1}" type="pres">
      <dgm:prSet presAssocID="{33BC7197-922A-45DC-B681-DDDBBE6A7D54}" presName="sibTrans" presStyleCnt="0"/>
      <dgm:spPr/>
    </dgm:pt>
    <dgm:pt modelId="{C19DCF22-9936-4E1E-B34B-65C063FF4AB8}" type="pres">
      <dgm:prSet presAssocID="{2F953D45-4C3B-4A2A-9A36-80F6149B3A7B}" presName="node" presStyleLbl="node1" presStyleIdx="4" presStyleCnt="8">
        <dgm:presLayoutVars>
          <dgm:bulletEnabled val="1"/>
        </dgm:presLayoutVars>
      </dgm:prSet>
      <dgm:spPr/>
    </dgm:pt>
    <dgm:pt modelId="{252A5268-4A3E-422A-82B6-0584A06F197E}" type="pres">
      <dgm:prSet presAssocID="{FDBF4554-3794-4DCB-BF94-25F2C60D126B}" presName="sibTrans" presStyleCnt="0"/>
      <dgm:spPr/>
    </dgm:pt>
    <dgm:pt modelId="{001E5AF4-7CBE-4A8C-87F4-44545D5BE6CF}" type="pres">
      <dgm:prSet presAssocID="{01D20BD1-4D4E-4D15-8D6C-86281612EA8D}" presName="node" presStyleLbl="node1" presStyleIdx="5" presStyleCnt="8">
        <dgm:presLayoutVars>
          <dgm:bulletEnabled val="1"/>
        </dgm:presLayoutVars>
      </dgm:prSet>
      <dgm:spPr/>
    </dgm:pt>
    <dgm:pt modelId="{5CB4E2CF-D372-4DC2-B459-CD1D4295AA9A}" type="pres">
      <dgm:prSet presAssocID="{458C1AF2-C62E-4575-BFB5-F5774A945B39}" presName="sibTrans" presStyleCnt="0"/>
      <dgm:spPr/>
    </dgm:pt>
    <dgm:pt modelId="{4773C844-5107-4415-ACEE-8B2BF9F4E678}" type="pres">
      <dgm:prSet presAssocID="{6311C290-D971-4DE5-82A8-C305882CDA7F}" presName="node" presStyleLbl="node1" presStyleIdx="6" presStyleCnt="8">
        <dgm:presLayoutVars>
          <dgm:bulletEnabled val="1"/>
        </dgm:presLayoutVars>
      </dgm:prSet>
      <dgm:spPr/>
    </dgm:pt>
    <dgm:pt modelId="{969371A4-318B-42B2-B63F-7689D96BD51E}" type="pres">
      <dgm:prSet presAssocID="{FF3F9132-8DD7-4B62-9A6A-D08749A71D93}" presName="sibTrans" presStyleCnt="0"/>
      <dgm:spPr/>
    </dgm:pt>
    <dgm:pt modelId="{0E17269D-CB49-4BB4-956F-89D9B3A0FA08}" type="pres">
      <dgm:prSet presAssocID="{9ED5E68F-F5D9-4056-909D-BCDE8BA907A9}" presName="node" presStyleLbl="node1" presStyleIdx="7" presStyleCnt="8">
        <dgm:presLayoutVars>
          <dgm:bulletEnabled val="1"/>
        </dgm:presLayoutVars>
      </dgm:prSet>
      <dgm:spPr/>
    </dgm:pt>
  </dgm:ptLst>
  <dgm:cxnLst>
    <dgm:cxn modelId="{79CF2319-E8E1-41F8-B58E-6366BD7E2121}" type="presOf" srcId="{66C5716B-A774-4769-80C2-5EF59B00518D}" destId="{1A557572-AD34-4E30-916A-E9A6B9F73494}" srcOrd="0" destOrd="0" presId="urn:microsoft.com/office/officeart/2005/8/layout/default"/>
    <dgm:cxn modelId="{32BD5021-BAE5-4303-8C67-7A1C8353F1F4}" type="presOf" srcId="{6311C290-D971-4DE5-82A8-C305882CDA7F}" destId="{4773C844-5107-4415-ACEE-8B2BF9F4E678}" srcOrd="0" destOrd="0" presId="urn:microsoft.com/office/officeart/2005/8/layout/default"/>
    <dgm:cxn modelId="{8E674330-8F5A-4678-B9E9-747FDCBDA94C}" srcId="{C74272F2-D925-4F13-B113-54EF7A994D42}" destId="{A62369E7-BE3C-4A83-AAA1-14A81DA857F3}" srcOrd="0" destOrd="0" parTransId="{2D9DC164-955B-4D7D-BB9B-1CBDD44E25E8}" sibTransId="{5477F93A-637F-4501-AF71-6E0DAD882C86}"/>
    <dgm:cxn modelId="{419C0143-4F7D-45A6-9A78-6F8830CFFBE0}" srcId="{C74272F2-D925-4F13-B113-54EF7A994D42}" destId="{9ED5E68F-F5D9-4056-909D-BCDE8BA907A9}" srcOrd="7" destOrd="0" parTransId="{AE71C747-27DA-4DFA-9EB8-B4A1C73771E6}" sibTransId="{62133AF3-F08C-44AF-BF2B-FBA783EAC482}"/>
    <dgm:cxn modelId="{E59CA863-0A1B-405C-B861-95708E027140}" type="presOf" srcId="{9ED5E68F-F5D9-4056-909D-BCDE8BA907A9}" destId="{0E17269D-CB49-4BB4-956F-89D9B3A0FA08}" srcOrd="0" destOrd="0" presId="urn:microsoft.com/office/officeart/2005/8/layout/default"/>
    <dgm:cxn modelId="{2CE6424C-97C5-490E-A84A-EAD9D3AAC4FC}" type="presOf" srcId="{2F953D45-4C3B-4A2A-9A36-80F6149B3A7B}" destId="{C19DCF22-9936-4E1E-B34B-65C063FF4AB8}" srcOrd="0" destOrd="0" presId="urn:microsoft.com/office/officeart/2005/8/layout/default"/>
    <dgm:cxn modelId="{7CB00282-E2A5-442C-9E3E-A8BB9E2527C5}" type="presOf" srcId="{41252B10-BEC8-46AB-9092-60B088CAA2A9}" destId="{BD072008-9029-43E7-B282-B6556847332D}" srcOrd="0" destOrd="0" presId="urn:microsoft.com/office/officeart/2005/8/layout/default"/>
    <dgm:cxn modelId="{3DAE718A-B384-41DA-9733-82827241A154}" srcId="{C74272F2-D925-4F13-B113-54EF7A994D42}" destId="{41252B10-BEC8-46AB-9092-60B088CAA2A9}" srcOrd="1" destOrd="0" parTransId="{FD48F1C8-6846-4179-A518-104D8FA415F8}" sibTransId="{4B5F3BD2-39C9-4383-A19D-C1103261F619}"/>
    <dgm:cxn modelId="{8670F79A-F658-4122-BB87-7C681312688F}" srcId="{C74272F2-D925-4F13-B113-54EF7A994D42}" destId="{66C5716B-A774-4769-80C2-5EF59B00518D}" srcOrd="2" destOrd="0" parTransId="{F964B2D9-1E09-4ED9-AB12-CF4B4FFCF610}" sibTransId="{A3EBE629-8B75-4C73-B39B-B3D30431713D}"/>
    <dgm:cxn modelId="{A6F52A9B-4FD2-4E7F-B76F-09B32E0604ED}" srcId="{C74272F2-D925-4F13-B113-54EF7A994D42}" destId="{2F953D45-4C3B-4A2A-9A36-80F6149B3A7B}" srcOrd="4" destOrd="0" parTransId="{EEFF5F33-2BE2-4EEE-A848-766E43BD322D}" sibTransId="{FDBF4554-3794-4DCB-BF94-25F2C60D126B}"/>
    <dgm:cxn modelId="{6890FBA6-9C61-4C99-8F2A-3472844A7B79}" type="presOf" srcId="{58230463-969E-477B-A1F6-B16BCD7FCF10}" destId="{2F6EDD03-00AB-4621-8133-A1C6266F9D0F}" srcOrd="0" destOrd="0" presId="urn:microsoft.com/office/officeart/2005/8/layout/default"/>
    <dgm:cxn modelId="{3AA959B2-51D6-4FA1-B52C-0AC3C9B69C79}" srcId="{C74272F2-D925-4F13-B113-54EF7A994D42}" destId="{01D20BD1-4D4E-4D15-8D6C-86281612EA8D}" srcOrd="5" destOrd="0" parTransId="{D179BCF8-635F-428E-8C89-6892F7845796}" sibTransId="{458C1AF2-C62E-4575-BFB5-F5774A945B39}"/>
    <dgm:cxn modelId="{B497D5B4-05B7-411C-841A-AAB827A99CA8}" type="presOf" srcId="{C74272F2-D925-4F13-B113-54EF7A994D42}" destId="{C314056B-75EA-4739-9548-A8F73E7BEDF6}" srcOrd="0" destOrd="0" presId="urn:microsoft.com/office/officeart/2005/8/layout/default"/>
    <dgm:cxn modelId="{373490B9-D9C6-45B4-AADA-862BD8F07399}" type="presOf" srcId="{A62369E7-BE3C-4A83-AAA1-14A81DA857F3}" destId="{6FF0F2A7-076A-4B3C-8705-8261C46CCBBB}" srcOrd="0" destOrd="0" presId="urn:microsoft.com/office/officeart/2005/8/layout/default"/>
    <dgm:cxn modelId="{911051F2-5BE4-4B4C-8D97-EEC88CF41371}" srcId="{C74272F2-D925-4F13-B113-54EF7A994D42}" destId="{6311C290-D971-4DE5-82A8-C305882CDA7F}" srcOrd="6" destOrd="0" parTransId="{76777DF7-25A9-4543-8307-99B58815A30A}" sibTransId="{FF3F9132-8DD7-4B62-9A6A-D08749A71D93}"/>
    <dgm:cxn modelId="{E3348DF4-A527-4C65-9138-18E6E7B8A170}" type="presOf" srcId="{01D20BD1-4D4E-4D15-8D6C-86281612EA8D}" destId="{001E5AF4-7CBE-4A8C-87F4-44545D5BE6CF}" srcOrd="0" destOrd="0" presId="urn:microsoft.com/office/officeart/2005/8/layout/default"/>
    <dgm:cxn modelId="{D1513EF5-DCB4-4006-9D5A-805EEE52D254}" srcId="{C74272F2-D925-4F13-B113-54EF7A994D42}" destId="{58230463-969E-477B-A1F6-B16BCD7FCF10}" srcOrd="3" destOrd="0" parTransId="{927271FF-177B-4771-A5D8-E797394C30A2}" sibTransId="{33BC7197-922A-45DC-B681-DDDBBE6A7D54}"/>
    <dgm:cxn modelId="{4823F213-2143-46F6-9268-D356CB6D12F1}" type="presParOf" srcId="{C314056B-75EA-4739-9548-A8F73E7BEDF6}" destId="{6FF0F2A7-076A-4B3C-8705-8261C46CCBBB}" srcOrd="0" destOrd="0" presId="urn:microsoft.com/office/officeart/2005/8/layout/default"/>
    <dgm:cxn modelId="{F679D805-0CA3-424F-98F1-E1CCE4C73BE6}" type="presParOf" srcId="{C314056B-75EA-4739-9548-A8F73E7BEDF6}" destId="{96B75959-5E55-443E-A15E-8E972234494A}" srcOrd="1" destOrd="0" presId="urn:microsoft.com/office/officeart/2005/8/layout/default"/>
    <dgm:cxn modelId="{C0EB33C7-EEA0-480B-A941-5C545D7EF6D3}" type="presParOf" srcId="{C314056B-75EA-4739-9548-A8F73E7BEDF6}" destId="{BD072008-9029-43E7-B282-B6556847332D}" srcOrd="2" destOrd="0" presId="urn:microsoft.com/office/officeart/2005/8/layout/default"/>
    <dgm:cxn modelId="{5F2D83A1-1971-44D6-A182-CDB836512633}" type="presParOf" srcId="{C314056B-75EA-4739-9548-A8F73E7BEDF6}" destId="{674785DF-CE83-49F7-885C-0A0A8894BE8D}" srcOrd="3" destOrd="0" presId="urn:microsoft.com/office/officeart/2005/8/layout/default"/>
    <dgm:cxn modelId="{51682C3F-C0C4-4D01-BBB5-57645538ECC1}" type="presParOf" srcId="{C314056B-75EA-4739-9548-A8F73E7BEDF6}" destId="{1A557572-AD34-4E30-916A-E9A6B9F73494}" srcOrd="4" destOrd="0" presId="urn:microsoft.com/office/officeart/2005/8/layout/default"/>
    <dgm:cxn modelId="{17F659BA-8A6E-45A3-B5E9-CD47CEACEE66}" type="presParOf" srcId="{C314056B-75EA-4739-9548-A8F73E7BEDF6}" destId="{CDF4E2B6-0992-4701-85D6-696827CCB51E}" srcOrd="5" destOrd="0" presId="urn:microsoft.com/office/officeart/2005/8/layout/default"/>
    <dgm:cxn modelId="{AA0F2A26-5A70-41A6-85F0-02F40031568A}" type="presParOf" srcId="{C314056B-75EA-4739-9548-A8F73E7BEDF6}" destId="{2F6EDD03-00AB-4621-8133-A1C6266F9D0F}" srcOrd="6" destOrd="0" presId="urn:microsoft.com/office/officeart/2005/8/layout/default"/>
    <dgm:cxn modelId="{7DFC863E-48EE-41DB-8CC4-862ED8AA0113}" type="presParOf" srcId="{C314056B-75EA-4739-9548-A8F73E7BEDF6}" destId="{F370B003-E640-4292-9B90-621F2362FCA1}" srcOrd="7" destOrd="0" presId="urn:microsoft.com/office/officeart/2005/8/layout/default"/>
    <dgm:cxn modelId="{ACFE5D25-7049-4D69-A566-C8E342722FDB}" type="presParOf" srcId="{C314056B-75EA-4739-9548-A8F73E7BEDF6}" destId="{C19DCF22-9936-4E1E-B34B-65C063FF4AB8}" srcOrd="8" destOrd="0" presId="urn:microsoft.com/office/officeart/2005/8/layout/default"/>
    <dgm:cxn modelId="{F45E421B-7A8B-4E55-BBDD-5AD3FE95367A}" type="presParOf" srcId="{C314056B-75EA-4739-9548-A8F73E7BEDF6}" destId="{252A5268-4A3E-422A-82B6-0584A06F197E}" srcOrd="9" destOrd="0" presId="urn:microsoft.com/office/officeart/2005/8/layout/default"/>
    <dgm:cxn modelId="{E95C71D8-D24E-4385-BD21-9C80A5A23122}" type="presParOf" srcId="{C314056B-75EA-4739-9548-A8F73E7BEDF6}" destId="{001E5AF4-7CBE-4A8C-87F4-44545D5BE6CF}" srcOrd="10" destOrd="0" presId="urn:microsoft.com/office/officeart/2005/8/layout/default"/>
    <dgm:cxn modelId="{4D9B74C9-3BBB-4C64-A8E9-4C2D289004B1}" type="presParOf" srcId="{C314056B-75EA-4739-9548-A8F73E7BEDF6}" destId="{5CB4E2CF-D372-4DC2-B459-CD1D4295AA9A}" srcOrd="11" destOrd="0" presId="urn:microsoft.com/office/officeart/2005/8/layout/default"/>
    <dgm:cxn modelId="{9B24B017-AB43-42C6-AF64-E3E4DC0C1DF9}" type="presParOf" srcId="{C314056B-75EA-4739-9548-A8F73E7BEDF6}" destId="{4773C844-5107-4415-ACEE-8B2BF9F4E678}" srcOrd="12" destOrd="0" presId="urn:microsoft.com/office/officeart/2005/8/layout/default"/>
    <dgm:cxn modelId="{04D8B61B-A10C-4631-A09A-0759AF83739B}" type="presParOf" srcId="{C314056B-75EA-4739-9548-A8F73E7BEDF6}" destId="{969371A4-318B-42B2-B63F-7689D96BD51E}" srcOrd="13" destOrd="0" presId="urn:microsoft.com/office/officeart/2005/8/layout/default"/>
    <dgm:cxn modelId="{8EA8AFB6-7815-451B-A602-E10F281EC4FE}" type="presParOf" srcId="{C314056B-75EA-4739-9548-A8F73E7BEDF6}" destId="{0E17269D-CB49-4BB4-956F-89D9B3A0FA0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32FE4-7CB0-46CF-BB8D-5F7DA149E458}">
      <dsp:nvSpPr>
        <dsp:cNvPr id="0" name=""/>
        <dsp:cNvSpPr/>
      </dsp:nvSpPr>
      <dsp:spPr>
        <a:xfrm>
          <a:off x="1242757" y="2862185"/>
          <a:ext cx="1566385" cy="1566385"/>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a:effectLst>
                <a:outerShdw blurRad="38100" dist="38100" dir="2700000" algn="tl">
                  <a:srgbClr val="000000">
                    <a:alpha val="43137"/>
                  </a:srgbClr>
                </a:outerShdw>
              </a:effectLst>
            </a:rPr>
            <a:t>Alianzas</a:t>
          </a:r>
          <a:endParaRPr lang="es-HN" sz="1800" b="1" kern="1200" dirty="0">
            <a:effectLst>
              <a:outerShdw blurRad="38100" dist="38100" dir="2700000" algn="tl">
                <a:srgbClr val="000000">
                  <a:alpha val="43137"/>
                </a:srgbClr>
              </a:outerShdw>
            </a:effectLst>
          </a:endParaRPr>
        </a:p>
      </dsp:txBody>
      <dsp:txXfrm>
        <a:off x="1557670" y="3229103"/>
        <a:ext cx="936559" cy="805154"/>
      </dsp:txXfrm>
    </dsp:sp>
    <dsp:sp modelId="{889A961B-8EA4-4266-B2A9-1B61BD2104C4}">
      <dsp:nvSpPr>
        <dsp:cNvPr id="0" name=""/>
        <dsp:cNvSpPr/>
      </dsp:nvSpPr>
      <dsp:spPr>
        <a:xfrm>
          <a:off x="49099" y="2356883"/>
          <a:ext cx="1604867" cy="1401032"/>
        </a:xfrm>
        <a:prstGeom prst="gear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a:effectLst>
                <a:outerShdw blurRad="38100" dist="38100" dir="2700000" algn="tl">
                  <a:srgbClr val="000000">
                    <a:alpha val="43137"/>
                  </a:srgbClr>
                </a:outerShdw>
              </a:effectLst>
            </a:rPr>
            <a:t>Competitividad</a:t>
          </a:r>
          <a:endParaRPr lang="es-HN" sz="1400" b="1" kern="1200" dirty="0">
            <a:effectLst>
              <a:outerShdw blurRad="38100" dist="38100" dir="2700000" algn="tl">
                <a:srgbClr val="000000">
                  <a:alpha val="43137"/>
                </a:srgbClr>
              </a:outerShdw>
            </a:effectLst>
          </a:endParaRPr>
        </a:p>
      </dsp:txBody>
      <dsp:txXfrm>
        <a:off x="431443" y="2711729"/>
        <a:ext cx="840179" cy="691340"/>
      </dsp:txXfrm>
    </dsp:sp>
    <dsp:sp modelId="{4183ECAD-6D4E-4383-82E9-12790DDE80CA}">
      <dsp:nvSpPr>
        <dsp:cNvPr id="0" name=""/>
        <dsp:cNvSpPr/>
      </dsp:nvSpPr>
      <dsp:spPr>
        <a:xfrm rot="20700000">
          <a:off x="940980" y="1498642"/>
          <a:ext cx="1338326" cy="1218212"/>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effectLst>
                <a:outerShdw blurRad="38100" dist="38100" dir="2700000" algn="tl">
                  <a:srgbClr val="000000">
                    <a:alpha val="43137"/>
                  </a:srgbClr>
                </a:outerShdw>
              </a:effectLst>
            </a:rPr>
            <a:t>Productividad</a:t>
          </a:r>
          <a:endParaRPr lang="es-HN" sz="1400" b="1" kern="1200" dirty="0">
            <a:effectLst>
              <a:outerShdw blurRad="38100" dist="38100" dir="2700000" algn="tl">
                <a:srgbClr val="000000">
                  <a:alpha val="43137"/>
                </a:srgbClr>
              </a:outerShdw>
            </a:effectLst>
          </a:endParaRPr>
        </a:p>
      </dsp:txBody>
      <dsp:txXfrm rot="-20700000">
        <a:off x="1241639" y="1758707"/>
        <a:ext cx="737009" cy="698081"/>
      </dsp:txXfrm>
    </dsp:sp>
    <dsp:sp modelId="{BB626F23-F107-4805-91CD-1FE2EAD68848}">
      <dsp:nvSpPr>
        <dsp:cNvPr id="0" name=""/>
        <dsp:cNvSpPr/>
      </dsp:nvSpPr>
      <dsp:spPr>
        <a:xfrm>
          <a:off x="1066232" y="2613675"/>
          <a:ext cx="2004973" cy="2004973"/>
        </a:xfrm>
        <a:prstGeom prst="circularArrow">
          <a:avLst>
            <a:gd name="adj1" fmla="val 4687"/>
            <a:gd name="adj2" fmla="val 299029"/>
            <a:gd name="adj3" fmla="val 2472118"/>
            <a:gd name="adj4" fmla="val 15959654"/>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838591-FD4D-4664-8F9D-DDB58D25DE93}">
      <dsp:nvSpPr>
        <dsp:cNvPr id="0" name=""/>
        <dsp:cNvSpPr/>
      </dsp:nvSpPr>
      <dsp:spPr>
        <a:xfrm>
          <a:off x="1" y="2117088"/>
          <a:ext cx="1456738" cy="1456738"/>
        </a:xfrm>
        <a:prstGeom prst="leftCircularArrow">
          <a:avLst>
            <a:gd name="adj1" fmla="val 6452"/>
            <a:gd name="adj2" fmla="val 429999"/>
            <a:gd name="adj3" fmla="val 10489124"/>
            <a:gd name="adj4" fmla="val 14837806"/>
            <a:gd name="adj5" fmla="val 7527"/>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9B28A10-2D42-424C-88F9-50890B9E0E5F}">
      <dsp:nvSpPr>
        <dsp:cNvPr id="0" name=""/>
        <dsp:cNvSpPr/>
      </dsp:nvSpPr>
      <dsp:spPr>
        <a:xfrm>
          <a:off x="750116" y="1447863"/>
          <a:ext cx="1570657" cy="1570657"/>
        </a:xfrm>
        <a:prstGeom prst="circularArrow">
          <a:avLst>
            <a:gd name="adj1" fmla="val 5984"/>
            <a:gd name="adj2" fmla="val 394124"/>
            <a:gd name="adj3" fmla="val 13313824"/>
            <a:gd name="adj4" fmla="val 10508221"/>
            <a:gd name="adj5" fmla="val 6981"/>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75AB9-E95B-4B2B-9848-6AD45273C720}">
      <dsp:nvSpPr>
        <dsp:cNvPr id="0" name=""/>
        <dsp:cNvSpPr/>
      </dsp:nvSpPr>
      <dsp:spPr>
        <a:xfrm>
          <a:off x="0" y="31930"/>
          <a:ext cx="8353425" cy="503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a:t>Nombre de la iniciativa del negocio</a:t>
          </a:r>
          <a:endParaRPr lang="es-HN" sz="2100" kern="1200"/>
        </a:p>
      </dsp:txBody>
      <dsp:txXfrm>
        <a:off x="24588" y="56518"/>
        <a:ext cx="8304249" cy="454509"/>
      </dsp:txXfrm>
    </dsp:sp>
    <dsp:sp modelId="{9A16BA89-3F02-4124-9B26-5B334A1B05AB}">
      <dsp:nvSpPr>
        <dsp:cNvPr id="0" name=""/>
        <dsp:cNvSpPr/>
      </dsp:nvSpPr>
      <dsp:spPr>
        <a:xfrm>
          <a:off x="0" y="564512"/>
          <a:ext cx="8353425" cy="503685"/>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a:t>Cadena valor</a:t>
          </a:r>
          <a:endParaRPr lang="es-HN" sz="2100" kern="1200"/>
        </a:p>
      </dsp:txBody>
      <dsp:txXfrm>
        <a:off x="24588" y="589100"/>
        <a:ext cx="8304249" cy="454509"/>
      </dsp:txXfrm>
    </dsp:sp>
    <dsp:sp modelId="{5F241647-3B48-49C5-9295-D5A1AA0DA0B7}">
      <dsp:nvSpPr>
        <dsp:cNvPr id="0" name=""/>
        <dsp:cNvSpPr/>
      </dsp:nvSpPr>
      <dsp:spPr>
        <a:xfrm>
          <a:off x="0" y="1160260"/>
          <a:ext cx="8353425" cy="503685"/>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Descripción de la situación y problemática actual</a:t>
          </a:r>
          <a:endParaRPr lang="es-HN" sz="2100" kern="1200" dirty="0"/>
        </a:p>
      </dsp:txBody>
      <dsp:txXfrm>
        <a:off x="24588" y="1184848"/>
        <a:ext cx="8304249" cy="454509"/>
      </dsp:txXfrm>
    </dsp:sp>
    <dsp:sp modelId="{F0737201-AAC3-4613-8FCA-DCC2C73F9AF6}">
      <dsp:nvSpPr>
        <dsp:cNvPr id="0" name=""/>
        <dsp:cNvSpPr/>
      </dsp:nvSpPr>
      <dsp:spPr>
        <a:xfrm>
          <a:off x="0" y="1663945"/>
          <a:ext cx="835342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Cuellos de botella que impiden el desarrollo y crecimiento empresarial y productivo de la organización</a:t>
          </a:r>
          <a:endParaRPr lang="es-HN" sz="1600" kern="1200" dirty="0"/>
        </a:p>
      </dsp:txBody>
      <dsp:txXfrm>
        <a:off x="0" y="1663945"/>
        <a:ext cx="8353425" cy="499904"/>
      </dsp:txXfrm>
    </dsp:sp>
    <dsp:sp modelId="{1B729A2B-B838-4937-8E7A-8E7827B61B96}">
      <dsp:nvSpPr>
        <dsp:cNvPr id="0" name=""/>
        <dsp:cNvSpPr/>
      </dsp:nvSpPr>
      <dsp:spPr>
        <a:xfrm>
          <a:off x="0" y="2163850"/>
          <a:ext cx="8353425" cy="503685"/>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Objetivo general</a:t>
          </a:r>
          <a:endParaRPr lang="es-HN" sz="2100" kern="1200" dirty="0"/>
        </a:p>
      </dsp:txBody>
      <dsp:txXfrm>
        <a:off x="24588" y="2188438"/>
        <a:ext cx="8304249" cy="454509"/>
      </dsp:txXfrm>
    </dsp:sp>
    <dsp:sp modelId="{4D39D6CC-F08E-4EEF-9A34-4D939BAC0399}">
      <dsp:nvSpPr>
        <dsp:cNvPr id="0" name=""/>
        <dsp:cNvSpPr/>
      </dsp:nvSpPr>
      <dsp:spPr>
        <a:xfrm>
          <a:off x="0" y="2728015"/>
          <a:ext cx="8353425" cy="503685"/>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Descripción del planteamiento del negocio a emprender</a:t>
          </a:r>
          <a:endParaRPr lang="es-HN" sz="2100" kern="1200" dirty="0"/>
        </a:p>
      </dsp:txBody>
      <dsp:txXfrm>
        <a:off x="24588" y="2752603"/>
        <a:ext cx="8304249" cy="454509"/>
      </dsp:txXfrm>
    </dsp:sp>
    <dsp:sp modelId="{911EC75A-335D-44B7-B43A-2F7AC2896384}">
      <dsp:nvSpPr>
        <dsp:cNvPr id="0" name=""/>
        <dsp:cNvSpPr/>
      </dsp:nvSpPr>
      <dsp:spPr>
        <a:xfrm>
          <a:off x="0" y="3292180"/>
          <a:ext cx="8353425" cy="503685"/>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Descripción preliminar de las alianzas</a:t>
          </a:r>
          <a:endParaRPr lang="es-HN" sz="2100" kern="1200" dirty="0"/>
        </a:p>
      </dsp:txBody>
      <dsp:txXfrm>
        <a:off x="24588" y="3316768"/>
        <a:ext cx="8304249" cy="454509"/>
      </dsp:txXfrm>
    </dsp:sp>
    <dsp:sp modelId="{962066E3-1086-4352-914A-1DB7629721DE}">
      <dsp:nvSpPr>
        <dsp:cNvPr id="0" name=""/>
        <dsp:cNvSpPr/>
      </dsp:nvSpPr>
      <dsp:spPr>
        <a:xfrm>
          <a:off x="0" y="3795865"/>
          <a:ext cx="835342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b="1" kern="1200" dirty="0"/>
            <a:t>Alianzas Financieras</a:t>
          </a:r>
          <a:endParaRPr lang="es-HN" sz="1600" kern="1200" dirty="0"/>
        </a:p>
        <a:p>
          <a:pPr marL="171450" lvl="1" indent="-171450" algn="l" defTabSz="711200">
            <a:lnSpc>
              <a:spcPct val="90000"/>
            </a:lnSpc>
            <a:spcBef>
              <a:spcPct val="0"/>
            </a:spcBef>
            <a:spcAft>
              <a:spcPct val="20000"/>
            </a:spcAft>
            <a:buChar char="•"/>
          </a:pPr>
          <a:r>
            <a:rPr lang="es-ES" sz="1600" b="1" kern="1200" dirty="0"/>
            <a:t>Alianzas comerciales</a:t>
          </a:r>
          <a:endParaRPr lang="es-HN" sz="1600" kern="1200" dirty="0"/>
        </a:p>
      </dsp:txBody>
      <dsp:txXfrm>
        <a:off x="0" y="3795865"/>
        <a:ext cx="8353425" cy="554242"/>
      </dsp:txXfrm>
    </dsp:sp>
    <dsp:sp modelId="{411767C3-DCD8-4E5F-ADA2-765DB05F44FA}">
      <dsp:nvSpPr>
        <dsp:cNvPr id="0" name=""/>
        <dsp:cNvSpPr/>
      </dsp:nvSpPr>
      <dsp:spPr>
        <a:xfrm>
          <a:off x="0" y="4350107"/>
          <a:ext cx="8353425" cy="503685"/>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Aspectos ambientales</a:t>
          </a:r>
          <a:r>
            <a:rPr lang="es-ES" sz="2100" kern="1200" dirty="0"/>
            <a:t> </a:t>
          </a:r>
          <a:endParaRPr lang="es-HN" sz="2100" kern="1200" dirty="0"/>
        </a:p>
      </dsp:txBody>
      <dsp:txXfrm>
        <a:off x="24588" y="4374695"/>
        <a:ext cx="8304249" cy="454509"/>
      </dsp:txXfrm>
    </dsp:sp>
    <dsp:sp modelId="{ABD9CCA6-1BA6-47DE-B96F-7E847B1CBF15}">
      <dsp:nvSpPr>
        <dsp:cNvPr id="0" name=""/>
        <dsp:cNvSpPr/>
      </dsp:nvSpPr>
      <dsp:spPr>
        <a:xfrm>
          <a:off x="0" y="4914272"/>
          <a:ext cx="8353425" cy="50368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a:t>Aspectos sociales </a:t>
          </a:r>
          <a:endParaRPr lang="es-HN" sz="2100" kern="1200" dirty="0"/>
        </a:p>
      </dsp:txBody>
      <dsp:txXfrm>
        <a:off x="24588" y="4938860"/>
        <a:ext cx="8304249" cy="4545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86279-4C88-4828-B90A-2F9A42407728}">
      <dsp:nvSpPr>
        <dsp:cNvPr id="0" name=""/>
        <dsp:cNvSpPr/>
      </dsp:nvSpPr>
      <dsp:spPr>
        <a:xfrm>
          <a:off x="0" y="487702"/>
          <a:ext cx="8629650" cy="80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8C7A0-B413-4AC9-B965-3879A5F29C7A}">
      <dsp:nvSpPr>
        <dsp:cNvPr id="0" name=""/>
        <dsp:cNvSpPr/>
      </dsp:nvSpPr>
      <dsp:spPr>
        <a:xfrm>
          <a:off x="448413" y="0"/>
          <a:ext cx="7793238" cy="944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326" tIns="0" rIns="228326" bIns="0" numCol="1" spcCol="1270" anchor="ctr" anchorCtr="0">
          <a:noAutofit/>
        </a:bodyPr>
        <a:lstStyle/>
        <a:p>
          <a:pPr marL="0" lvl="0" indent="0" algn="l" defTabSz="889000">
            <a:lnSpc>
              <a:spcPct val="90000"/>
            </a:lnSpc>
            <a:spcBef>
              <a:spcPct val="0"/>
            </a:spcBef>
            <a:spcAft>
              <a:spcPct val="35000"/>
            </a:spcAft>
            <a:buNone/>
          </a:pPr>
          <a:r>
            <a:rPr lang="es-ES" sz="2000" kern="1200" dirty="0"/>
            <a:t>Copia de la personalidad jurídica o escritura de constitución y reformas si tuviere</a:t>
          </a:r>
          <a:endParaRPr lang="es-HN" sz="2000" kern="1200" dirty="0"/>
        </a:p>
      </dsp:txBody>
      <dsp:txXfrm>
        <a:off x="494527" y="46114"/>
        <a:ext cx="7701010" cy="852412"/>
      </dsp:txXfrm>
    </dsp:sp>
    <dsp:sp modelId="{9CF47997-B0CD-4717-B544-C699AFA96636}">
      <dsp:nvSpPr>
        <dsp:cNvPr id="0" name=""/>
        <dsp:cNvSpPr/>
      </dsp:nvSpPr>
      <dsp:spPr>
        <a:xfrm>
          <a:off x="0" y="1939222"/>
          <a:ext cx="8629650" cy="8064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DC28B-F17F-4EDF-8750-F5B7FF056B4A}">
      <dsp:nvSpPr>
        <dsp:cNvPr id="0" name=""/>
        <dsp:cNvSpPr/>
      </dsp:nvSpPr>
      <dsp:spPr>
        <a:xfrm>
          <a:off x="448413" y="1275017"/>
          <a:ext cx="7793238" cy="9446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326" tIns="0" rIns="228326" bIns="0" numCol="1" spcCol="1270" anchor="ctr" anchorCtr="0">
          <a:noAutofit/>
        </a:bodyPr>
        <a:lstStyle/>
        <a:p>
          <a:pPr marL="0" lvl="0" indent="0" algn="l" defTabSz="889000">
            <a:lnSpc>
              <a:spcPct val="90000"/>
            </a:lnSpc>
            <a:spcBef>
              <a:spcPct val="0"/>
            </a:spcBef>
            <a:spcAft>
              <a:spcPct val="35000"/>
            </a:spcAft>
            <a:buNone/>
          </a:pPr>
          <a:r>
            <a:rPr lang="es-ES" sz="2000" kern="1200" dirty="0"/>
            <a:t>Listado de los participantes</a:t>
          </a:r>
          <a:endParaRPr lang="es-HN" sz="2000" kern="1200" dirty="0"/>
        </a:p>
      </dsp:txBody>
      <dsp:txXfrm>
        <a:off x="494527" y="1321131"/>
        <a:ext cx="7701010" cy="852412"/>
      </dsp:txXfrm>
    </dsp:sp>
    <dsp:sp modelId="{BF292196-50C2-4B47-BB45-D742E105ECBE}">
      <dsp:nvSpPr>
        <dsp:cNvPr id="0" name=""/>
        <dsp:cNvSpPr/>
      </dsp:nvSpPr>
      <dsp:spPr>
        <a:xfrm>
          <a:off x="0" y="3390742"/>
          <a:ext cx="8629650" cy="2318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9757" tIns="666496" rIns="669757"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Contar por lo menos con un (1) año de experiencia organizativa</a:t>
          </a:r>
          <a:endParaRPr lang="es-HN" sz="2000" kern="1200" dirty="0"/>
        </a:p>
        <a:p>
          <a:pPr marL="228600" lvl="1" indent="-228600" algn="l" defTabSz="889000">
            <a:lnSpc>
              <a:spcPct val="90000"/>
            </a:lnSpc>
            <a:spcBef>
              <a:spcPct val="0"/>
            </a:spcBef>
            <a:spcAft>
              <a:spcPct val="15000"/>
            </a:spcAft>
            <a:buChar char="•"/>
          </a:pPr>
          <a:r>
            <a:rPr lang="es-ES" sz="2000" kern="1200" dirty="0"/>
            <a:t>Aprobación del contenido del perfil presentado y las obligaciones que este implica.</a:t>
          </a:r>
          <a:endParaRPr lang="es-HN" sz="2000" kern="1200" dirty="0"/>
        </a:p>
        <a:p>
          <a:pPr marL="228600" lvl="1" indent="-228600" algn="l" defTabSz="889000">
            <a:lnSpc>
              <a:spcPct val="90000"/>
            </a:lnSpc>
            <a:spcBef>
              <a:spcPct val="0"/>
            </a:spcBef>
            <a:spcAft>
              <a:spcPct val="15000"/>
            </a:spcAft>
            <a:buChar char="•"/>
          </a:pPr>
          <a:r>
            <a:rPr lang="es-ES" sz="2000" kern="1200" dirty="0"/>
            <a:t>Que sus miembros participantes cumplen con los requisitos de elegibilidad para participar en el Proyecto.</a:t>
          </a:r>
          <a:endParaRPr lang="es-HN" sz="2000" kern="1200" dirty="0"/>
        </a:p>
      </dsp:txBody>
      <dsp:txXfrm>
        <a:off x="0" y="3390742"/>
        <a:ext cx="8629650" cy="2318400"/>
      </dsp:txXfrm>
    </dsp:sp>
    <dsp:sp modelId="{32CA42C7-75A3-4710-9646-224D52CA071B}">
      <dsp:nvSpPr>
        <dsp:cNvPr id="0" name=""/>
        <dsp:cNvSpPr/>
      </dsp:nvSpPr>
      <dsp:spPr>
        <a:xfrm>
          <a:off x="431482" y="2918422"/>
          <a:ext cx="6040755" cy="9446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326" tIns="0" rIns="228326" bIns="0" numCol="1" spcCol="1270" anchor="ctr" anchorCtr="0">
          <a:noAutofit/>
        </a:bodyPr>
        <a:lstStyle/>
        <a:p>
          <a:pPr marL="0" lvl="0" indent="0" algn="l" defTabSz="889000">
            <a:lnSpc>
              <a:spcPct val="90000"/>
            </a:lnSpc>
            <a:spcBef>
              <a:spcPct val="0"/>
            </a:spcBef>
            <a:spcAft>
              <a:spcPct val="35000"/>
            </a:spcAft>
            <a:buNone/>
          </a:pPr>
          <a:r>
            <a:rPr lang="es-ES" sz="2000" kern="1200" dirty="0"/>
            <a:t>Certificación de punto de acta de la reunión de Junta Directiva, dónde expresan:</a:t>
          </a:r>
          <a:endParaRPr lang="es-HN" sz="2000" kern="1200" dirty="0"/>
        </a:p>
      </dsp:txBody>
      <dsp:txXfrm>
        <a:off x="477596" y="2964536"/>
        <a:ext cx="5948527" cy="8524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7157A-A31E-47B7-8BD5-3B72AB6E8972}">
      <dsp:nvSpPr>
        <dsp:cNvPr id="0" name=""/>
        <dsp:cNvSpPr/>
      </dsp:nvSpPr>
      <dsp:spPr>
        <a:xfrm>
          <a:off x="1053" y="191832"/>
          <a:ext cx="4108353" cy="2465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Nota o constancia extendida por el o los aliados comerciales, donde manifiestan el interés de establecer la alianza comercial.</a:t>
          </a:r>
          <a:endParaRPr lang="es-HN" sz="2400" kern="1200" dirty="0"/>
        </a:p>
      </dsp:txBody>
      <dsp:txXfrm>
        <a:off x="1053" y="191832"/>
        <a:ext cx="4108353" cy="2465012"/>
      </dsp:txXfrm>
    </dsp:sp>
    <dsp:sp modelId="{36CF95C1-09EF-4528-A47C-609D18F3944E}">
      <dsp:nvSpPr>
        <dsp:cNvPr id="0" name=""/>
        <dsp:cNvSpPr/>
      </dsp:nvSpPr>
      <dsp:spPr>
        <a:xfrm>
          <a:off x="4520242" y="191832"/>
          <a:ext cx="4108353" cy="246501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Nota o constancia del o los aliados  financieros, donde manifiestan el interés de </a:t>
          </a:r>
          <a:r>
            <a:rPr lang="es-ES" sz="2400" kern="1200" dirty="0" err="1"/>
            <a:t>co-financiar</a:t>
          </a:r>
          <a:r>
            <a:rPr lang="es-ES" sz="2400" kern="1200" dirty="0"/>
            <a:t> el plan de negocios.</a:t>
          </a:r>
          <a:endParaRPr lang="es-HN" sz="2400" kern="1200" dirty="0"/>
        </a:p>
      </dsp:txBody>
      <dsp:txXfrm>
        <a:off x="4520242" y="191832"/>
        <a:ext cx="4108353" cy="2465012"/>
      </dsp:txXfrm>
    </dsp:sp>
    <dsp:sp modelId="{D630BE43-80D7-4B48-BB28-7EAB78E20EE6}">
      <dsp:nvSpPr>
        <dsp:cNvPr id="0" name=""/>
        <dsp:cNvSpPr/>
      </dsp:nvSpPr>
      <dsp:spPr>
        <a:xfrm>
          <a:off x="1053" y="3067680"/>
          <a:ext cx="4108353" cy="246501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Copia de la escritura pública o título en dominio pleno de las propiedades de la organización en donde se propone realizar las inversiones fijas con el plan de negocios.</a:t>
          </a:r>
          <a:endParaRPr lang="es-HN" sz="2400" kern="1200" dirty="0"/>
        </a:p>
      </dsp:txBody>
      <dsp:txXfrm>
        <a:off x="1053" y="3067680"/>
        <a:ext cx="4108353" cy="2465012"/>
      </dsp:txXfrm>
    </dsp:sp>
    <dsp:sp modelId="{073E48B4-A57F-4041-917D-603F14D2553E}">
      <dsp:nvSpPr>
        <dsp:cNvPr id="0" name=""/>
        <dsp:cNvSpPr/>
      </dsp:nvSpPr>
      <dsp:spPr>
        <a:xfrm>
          <a:off x="4520242" y="3067680"/>
          <a:ext cx="4108353" cy="246501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Constancia de registro de la membresía actualizada o evidencia de que se ha iniciado el proceso de inscripción.</a:t>
          </a:r>
          <a:endParaRPr lang="es-HN" sz="2400" kern="1200" dirty="0"/>
        </a:p>
      </dsp:txBody>
      <dsp:txXfrm>
        <a:off x="4520242" y="3067680"/>
        <a:ext cx="4108353" cy="24650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17223-4138-49EE-B2DA-0157FFE6C94E}">
      <dsp:nvSpPr>
        <dsp:cNvPr id="0" name=""/>
        <dsp:cNvSpPr/>
      </dsp:nvSpPr>
      <dsp:spPr>
        <a:xfrm>
          <a:off x="0" y="0"/>
          <a:ext cx="7886700" cy="1426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s-HN" sz="2400" kern="1200" dirty="0"/>
            <a:t>Copia de la constancia de inscripción de la Junta Directiva de la OPR en el órgano competente.</a:t>
          </a:r>
        </a:p>
      </dsp:txBody>
      <dsp:txXfrm>
        <a:off x="69649" y="69649"/>
        <a:ext cx="7747402" cy="1287461"/>
      </dsp:txXfrm>
    </dsp:sp>
    <dsp:sp modelId="{6508925E-C9FA-42C8-963B-F35FC9116C4F}">
      <dsp:nvSpPr>
        <dsp:cNvPr id="0" name=""/>
        <dsp:cNvSpPr/>
      </dsp:nvSpPr>
      <dsp:spPr>
        <a:xfrm>
          <a:off x="0" y="1442669"/>
          <a:ext cx="7886700" cy="142675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Estados Financieros:</a:t>
          </a:r>
        </a:p>
        <a:p>
          <a:pPr marL="0" lvl="0" indent="0" algn="l" defTabSz="1066800">
            <a:lnSpc>
              <a:spcPct val="90000"/>
            </a:lnSpc>
            <a:spcBef>
              <a:spcPct val="0"/>
            </a:spcBef>
            <a:spcAft>
              <a:spcPct val="35000"/>
            </a:spcAft>
            <a:buNone/>
          </a:pPr>
          <a:r>
            <a:rPr lang="es-ES" sz="2400" kern="1200" dirty="0"/>
            <a:t>Estados de Resultados y Balance General del último año firmado por un perito o contador colegiado. </a:t>
          </a:r>
          <a:endParaRPr lang="es-HN" sz="2400" kern="1200" dirty="0"/>
        </a:p>
      </dsp:txBody>
      <dsp:txXfrm>
        <a:off x="69649" y="1512318"/>
        <a:ext cx="7747402" cy="1287461"/>
      </dsp:txXfrm>
    </dsp:sp>
    <dsp:sp modelId="{87FD6697-B786-4C30-9683-7029EAEB9304}">
      <dsp:nvSpPr>
        <dsp:cNvPr id="0" name=""/>
        <dsp:cNvSpPr/>
      </dsp:nvSpPr>
      <dsp:spPr>
        <a:xfrm>
          <a:off x="0" y="2892782"/>
          <a:ext cx="7886700" cy="142675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t>Licenciamiento ambiental: </a:t>
          </a:r>
        </a:p>
        <a:p>
          <a:pPr marL="0" lvl="0" indent="0" algn="l" defTabSz="1200150">
            <a:lnSpc>
              <a:spcPct val="90000"/>
            </a:lnSpc>
            <a:spcBef>
              <a:spcPct val="0"/>
            </a:spcBef>
            <a:spcAft>
              <a:spcPct val="35000"/>
            </a:spcAft>
            <a:buNone/>
          </a:pPr>
          <a:r>
            <a:rPr lang="es-ES" sz="2400" kern="1200" dirty="0"/>
            <a:t>De acuerdo con la situación actual de la OPR presentar uno de los siguientes documentos:</a:t>
          </a:r>
          <a:endParaRPr lang="es-HN" sz="2400" kern="1200" dirty="0"/>
        </a:p>
      </dsp:txBody>
      <dsp:txXfrm>
        <a:off x="69649" y="2962431"/>
        <a:ext cx="7747402" cy="1287461"/>
      </dsp:txXfrm>
    </dsp:sp>
    <dsp:sp modelId="{BE935D92-C19C-4A85-AD45-CFD02C2A5BC7}">
      <dsp:nvSpPr>
        <dsp:cNvPr id="0" name=""/>
        <dsp:cNvSpPr/>
      </dsp:nvSpPr>
      <dsp:spPr>
        <a:xfrm>
          <a:off x="0" y="4309350"/>
          <a:ext cx="7886700" cy="1456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Copia de la licencia ambiental vigente (si tiene).</a:t>
          </a:r>
          <a:endParaRPr lang="es-HN" sz="1600" kern="1200" dirty="0"/>
        </a:p>
        <a:p>
          <a:pPr marL="171450" lvl="1" indent="-171450" algn="l" defTabSz="711200">
            <a:lnSpc>
              <a:spcPct val="90000"/>
            </a:lnSpc>
            <a:spcBef>
              <a:spcPct val="0"/>
            </a:spcBef>
            <a:spcAft>
              <a:spcPct val="20000"/>
            </a:spcAft>
            <a:buChar char="•"/>
          </a:pPr>
          <a:r>
            <a:rPr lang="es-ES" sz="1600" kern="1200" dirty="0"/>
            <a:t>Copia de la constancia de no requerir licencia ambiental (si tiene).</a:t>
          </a:r>
          <a:endParaRPr lang="es-HN" sz="1600" kern="1200" dirty="0"/>
        </a:p>
        <a:p>
          <a:pPr marL="171450" lvl="1" indent="-171450" algn="l" defTabSz="711200">
            <a:lnSpc>
              <a:spcPct val="90000"/>
            </a:lnSpc>
            <a:spcBef>
              <a:spcPct val="0"/>
            </a:spcBef>
            <a:spcAft>
              <a:spcPct val="20000"/>
            </a:spcAft>
            <a:buChar char="•"/>
          </a:pPr>
          <a:r>
            <a:rPr lang="es-ES" sz="1600" kern="1200" dirty="0"/>
            <a:t>Si no tiene nada de lo anterior, certificación de punto de acta de la reunión de Junta Directiva, dónde expresan compromiso para iniciar el proceso de licenciamiento ambiental en el marco de la ejecución del plan de negocios.</a:t>
          </a:r>
          <a:endParaRPr lang="es-HN" sz="1600" kern="1200" dirty="0"/>
        </a:p>
      </dsp:txBody>
      <dsp:txXfrm>
        <a:off x="0" y="4309350"/>
        <a:ext cx="7886700" cy="14563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2F211-DB05-460E-A62B-CE1B8357A009}">
      <dsp:nvSpPr>
        <dsp:cNvPr id="0" name=""/>
        <dsp:cNvSpPr/>
      </dsp:nvSpPr>
      <dsp:spPr>
        <a:xfrm rot="16200000">
          <a:off x="-1893409" y="2834038"/>
          <a:ext cx="4546854" cy="43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951" bIns="0" numCol="1" spcCol="1270" anchor="t" anchorCtr="0">
          <a:noAutofit/>
        </a:bodyPr>
        <a:lstStyle/>
        <a:p>
          <a:pPr marL="0" lvl="0" indent="0" algn="r" defTabSz="1066800">
            <a:lnSpc>
              <a:spcPct val="90000"/>
            </a:lnSpc>
            <a:spcBef>
              <a:spcPct val="0"/>
            </a:spcBef>
            <a:spcAft>
              <a:spcPct val="35000"/>
            </a:spcAft>
            <a:buNone/>
          </a:pPr>
          <a:r>
            <a:rPr lang="es-ES" sz="2400" b="1" kern="1200" dirty="0"/>
            <a:t>70 puntos </a:t>
          </a:r>
          <a:endParaRPr lang="es-MX" sz="2400" b="1" kern="1200" dirty="0"/>
        </a:p>
      </dsp:txBody>
      <dsp:txXfrm>
        <a:off x="-1893409" y="2834038"/>
        <a:ext cx="4546854" cy="438741"/>
      </dsp:txXfrm>
    </dsp:sp>
    <dsp:sp modelId="{C0375DAC-E9E0-4A41-8662-63AC981ACEA0}">
      <dsp:nvSpPr>
        <dsp:cNvPr id="0" name=""/>
        <dsp:cNvSpPr/>
      </dsp:nvSpPr>
      <dsp:spPr>
        <a:xfrm>
          <a:off x="482756" y="268006"/>
          <a:ext cx="2333696" cy="305603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99951" rIns="135128" bIns="135128" numCol="1" spcCol="1270" anchor="t" anchorCtr="0">
          <a:noAutofit/>
        </a:bodyPr>
        <a:lstStyle/>
        <a:p>
          <a:pPr marL="171450" lvl="1" indent="-171450" algn="l" defTabSz="844550" rtl="0">
            <a:lnSpc>
              <a:spcPct val="90000"/>
            </a:lnSpc>
            <a:spcBef>
              <a:spcPct val="0"/>
            </a:spcBef>
            <a:spcAft>
              <a:spcPct val="15000"/>
            </a:spcAft>
            <a:buChar char="•"/>
          </a:pPr>
          <a:r>
            <a:rPr lang="es-ES" sz="1900" b="1" kern="1200" dirty="0"/>
            <a:t>APROBADO</a:t>
          </a:r>
          <a:endParaRPr lang="es-MX" sz="1900" b="1" kern="1200" dirty="0"/>
        </a:p>
        <a:p>
          <a:pPr marL="171450" lvl="1" indent="-171450" algn="l" defTabSz="844550" rtl="0">
            <a:lnSpc>
              <a:spcPct val="90000"/>
            </a:lnSpc>
            <a:spcBef>
              <a:spcPct val="0"/>
            </a:spcBef>
            <a:spcAft>
              <a:spcPct val="15000"/>
            </a:spcAft>
            <a:buChar char="•"/>
          </a:pPr>
          <a:r>
            <a:rPr lang="es-ES" sz="1900" kern="1200" dirty="0"/>
            <a:t>Pasan a la etapa de formulación del plan de negocio.</a:t>
          </a:r>
          <a:endParaRPr lang="es-MX" sz="1900" kern="1200" dirty="0"/>
        </a:p>
      </dsp:txBody>
      <dsp:txXfrm>
        <a:off x="482756" y="268006"/>
        <a:ext cx="2333696" cy="3056031"/>
      </dsp:txXfrm>
    </dsp:sp>
    <dsp:sp modelId="{BA78E80B-393A-482B-BB67-5B62EEB587AE}">
      <dsp:nvSpPr>
        <dsp:cNvPr id="0" name=""/>
        <dsp:cNvSpPr/>
      </dsp:nvSpPr>
      <dsp:spPr>
        <a:xfrm>
          <a:off x="9527" y="0"/>
          <a:ext cx="680203" cy="68020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1A1F0-DBA7-495D-84FC-A0E0CF55816E}">
      <dsp:nvSpPr>
        <dsp:cNvPr id="0" name=""/>
        <dsp:cNvSpPr/>
      </dsp:nvSpPr>
      <dsp:spPr>
        <a:xfrm rot="16200000">
          <a:off x="852285" y="2816655"/>
          <a:ext cx="4546854" cy="34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951" bIns="0" numCol="1" spcCol="1270" anchor="t" anchorCtr="0">
          <a:noAutofit/>
        </a:bodyPr>
        <a:lstStyle/>
        <a:p>
          <a:pPr marL="0" lvl="0" indent="0" algn="r" defTabSz="1066800">
            <a:lnSpc>
              <a:spcPct val="90000"/>
            </a:lnSpc>
            <a:spcBef>
              <a:spcPct val="0"/>
            </a:spcBef>
            <a:spcAft>
              <a:spcPct val="35000"/>
            </a:spcAft>
            <a:buNone/>
          </a:pPr>
          <a:r>
            <a:rPr lang="es-ES" sz="2400" b="1" kern="1200" dirty="0"/>
            <a:t>60 y 69 puntos </a:t>
          </a:r>
          <a:endParaRPr lang="es-MX" sz="2400" b="1" kern="1200" dirty="0"/>
        </a:p>
      </dsp:txBody>
      <dsp:txXfrm>
        <a:off x="852285" y="2816655"/>
        <a:ext cx="4546854" cy="340101"/>
      </dsp:txXfrm>
    </dsp:sp>
    <dsp:sp modelId="{1627CFC4-516B-4EAF-BC5B-5ECB8D9153DF}">
      <dsp:nvSpPr>
        <dsp:cNvPr id="0" name=""/>
        <dsp:cNvSpPr/>
      </dsp:nvSpPr>
      <dsp:spPr>
        <a:xfrm>
          <a:off x="3271740" y="315566"/>
          <a:ext cx="2638679" cy="444691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99951" rIns="135128" bIns="135128" numCol="1" spcCol="1270" anchor="t" anchorCtr="0">
          <a:noAutofit/>
        </a:bodyPr>
        <a:lstStyle/>
        <a:p>
          <a:pPr marL="171450" lvl="1" indent="-171450" algn="l" defTabSz="844550" rtl="0">
            <a:lnSpc>
              <a:spcPct val="90000"/>
            </a:lnSpc>
            <a:spcBef>
              <a:spcPct val="0"/>
            </a:spcBef>
            <a:spcAft>
              <a:spcPct val="15000"/>
            </a:spcAft>
            <a:buChar char="•"/>
          </a:pPr>
          <a:r>
            <a:rPr lang="es-ES" sz="1900" b="1" kern="1200" dirty="0"/>
            <a:t>SUBSANACIÓN</a:t>
          </a:r>
          <a:endParaRPr lang="es-MX" sz="1900" b="1" kern="1200" dirty="0"/>
        </a:p>
        <a:p>
          <a:pPr marL="171450" lvl="1" indent="-171450" algn="l" defTabSz="844550" rtl="0">
            <a:lnSpc>
              <a:spcPct val="90000"/>
            </a:lnSpc>
            <a:spcBef>
              <a:spcPct val="0"/>
            </a:spcBef>
            <a:spcAft>
              <a:spcPct val="15000"/>
            </a:spcAft>
            <a:buChar char="•"/>
          </a:pPr>
          <a:r>
            <a:rPr lang="es-ES" sz="1900" kern="1200" dirty="0"/>
            <a:t>Serán devueltos a las </a:t>
          </a:r>
          <a:r>
            <a:rPr lang="es-ES" sz="1900" kern="1200" dirty="0" err="1"/>
            <a:t>OPRs</a:t>
          </a:r>
          <a:r>
            <a:rPr lang="es-ES" sz="1900" kern="1200" dirty="0"/>
            <a:t> y tendrán 7 días calendario adicionales </a:t>
          </a:r>
          <a:r>
            <a:rPr lang="es-ES" sz="1900" u="sng" kern="1200" dirty="0"/>
            <a:t>contados a partir de la fecha de recibo de la comunicación por parte de la OPR. </a:t>
          </a:r>
          <a:endParaRPr lang="es-MX" sz="1900" kern="1200" dirty="0"/>
        </a:p>
      </dsp:txBody>
      <dsp:txXfrm>
        <a:off x="3271740" y="315566"/>
        <a:ext cx="2638679" cy="4446914"/>
      </dsp:txXfrm>
    </dsp:sp>
    <dsp:sp modelId="{9D1BBDF0-4AD5-466F-B525-8AAB7C6F912B}">
      <dsp:nvSpPr>
        <dsp:cNvPr id="0" name=""/>
        <dsp:cNvSpPr/>
      </dsp:nvSpPr>
      <dsp:spPr>
        <a:xfrm>
          <a:off x="2917219" y="14653"/>
          <a:ext cx="680203" cy="68020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544B4-877F-49C6-AB63-341EF1DA9C66}">
      <dsp:nvSpPr>
        <dsp:cNvPr id="0" name=""/>
        <dsp:cNvSpPr/>
      </dsp:nvSpPr>
      <dsp:spPr>
        <a:xfrm rot="16200000">
          <a:off x="3971552" y="2759501"/>
          <a:ext cx="4546854" cy="34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951" bIns="0" numCol="1" spcCol="1270" anchor="t" anchorCtr="0">
          <a:noAutofit/>
        </a:bodyPr>
        <a:lstStyle/>
        <a:p>
          <a:pPr marL="0" lvl="0" indent="0" algn="r" defTabSz="1066800">
            <a:lnSpc>
              <a:spcPct val="90000"/>
            </a:lnSpc>
            <a:spcBef>
              <a:spcPct val="0"/>
            </a:spcBef>
            <a:spcAft>
              <a:spcPct val="35000"/>
            </a:spcAft>
            <a:buNone/>
          </a:pPr>
          <a:r>
            <a:rPr lang="es-ES" sz="2400" b="1" kern="1200" dirty="0"/>
            <a:t>- 60 puntos </a:t>
          </a:r>
          <a:endParaRPr lang="es-MX" sz="2400" b="1" kern="1200" dirty="0"/>
        </a:p>
      </dsp:txBody>
      <dsp:txXfrm>
        <a:off x="3971552" y="2759501"/>
        <a:ext cx="4546854" cy="340101"/>
      </dsp:txXfrm>
    </dsp:sp>
    <dsp:sp modelId="{514072CE-ECF8-49DE-8BAF-8241ED2650E8}">
      <dsp:nvSpPr>
        <dsp:cNvPr id="0" name=""/>
        <dsp:cNvSpPr/>
      </dsp:nvSpPr>
      <dsp:spPr>
        <a:xfrm>
          <a:off x="6371569" y="296605"/>
          <a:ext cx="2391413" cy="334175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299951" rIns="135128" bIns="135128" numCol="1" spcCol="1270" anchor="t" anchorCtr="0">
          <a:noAutofit/>
        </a:bodyPr>
        <a:lstStyle/>
        <a:p>
          <a:pPr marL="171450" lvl="1" indent="-171450" algn="l" defTabSz="844550" rtl="0">
            <a:lnSpc>
              <a:spcPct val="90000"/>
            </a:lnSpc>
            <a:spcBef>
              <a:spcPct val="0"/>
            </a:spcBef>
            <a:spcAft>
              <a:spcPct val="15000"/>
            </a:spcAft>
            <a:buChar char="•"/>
          </a:pPr>
          <a:r>
            <a:rPr lang="es-ES" sz="1900" b="1" kern="1200" dirty="0"/>
            <a:t>NO APROBADO</a:t>
          </a:r>
          <a:endParaRPr lang="es-MX" sz="1900" b="1" kern="1200" dirty="0"/>
        </a:p>
        <a:p>
          <a:pPr marL="171450" lvl="1" indent="-171450" algn="l" defTabSz="844550" rtl="0">
            <a:lnSpc>
              <a:spcPct val="90000"/>
            </a:lnSpc>
            <a:spcBef>
              <a:spcPct val="0"/>
            </a:spcBef>
            <a:spcAft>
              <a:spcPct val="15000"/>
            </a:spcAft>
            <a:buChar char="•"/>
          </a:pPr>
          <a:r>
            <a:rPr lang="es-ES" sz="1900" kern="1200" dirty="0"/>
            <a:t>La </a:t>
          </a:r>
          <a:r>
            <a:rPr lang="es-ES" sz="1900" kern="1200" dirty="0" err="1"/>
            <a:t>OPRs</a:t>
          </a:r>
          <a:r>
            <a:rPr lang="es-ES" sz="1900" kern="1200" dirty="0"/>
            <a:t> podrá presentar otro perfil en las convocatorias siguientes.</a:t>
          </a:r>
          <a:endParaRPr lang="es-MX" sz="1900" kern="1200" dirty="0"/>
        </a:p>
      </dsp:txBody>
      <dsp:txXfrm>
        <a:off x="6371569" y="296605"/>
        <a:ext cx="2391413" cy="3341755"/>
      </dsp:txXfrm>
    </dsp:sp>
    <dsp:sp modelId="{901C0C43-9D60-4D3C-9A1A-DF016948B79D}">
      <dsp:nvSpPr>
        <dsp:cNvPr id="0" name=""/>
        <dsp:cNvSpPr/>
      </dsp:nvSpPr>
      <dsp:spPr>
        <a:xfrm>
          <a:off x="6026011" y="0"/>
          <a:ext cx="680203" cy="68020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E87E4-EC4D-4FF9-83B7-41FF2C421D14}">
      <dsp:nvSpPr>
        <dsp:cNvPr id="0" name=""/>
        <dsp:cNvSpPr/>
      </dsp:nvSpPr>
      <dsp:spPr>
        <a:xfrm rot="5400000">
          <a:off x="5370923" y="-1979033"/>
          <a:ext cx="1400562" cy="571407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latin typeface="Times New Roman" panose="02020603050405020304" pitchFamily="18" charset="0"/>
              <a:cs typeface="Times New Roman" panose="02020603050405020304" pitchFamily="18" charset="0"/>
            </a:rPr>
            <a:t>Se apoyará a </a:t>
          </a:r>
          <a:r>
            <a:rPr lang="es-ES" sz="2200" kern="1200" dirty="0" err="1">
              <a:latin typeface="Times New Roman" panose="02020603050405020304" pitchFamily="18" charset="0"/>
              <a:cs typeface="Times New Roman" panose="02020603050405020304" pitchFamily="18" charset="0"/>
            </a:rPr>
            <a:t>OPRs</a:t>
          </a:r>
          <a:r>
            <a:rPr lang="es-ES" sz="2200" kern="1200" dirty="0">
              <a:latin typeface="Times New Roman" panose="02020603050405020304" pitchFamily="18" charset="0"/>
              <a:cs typeface="Times New Roman" panose="02020603050405020304" pitchFamily="18" charset="0"/>
            </a:rPr>
            <a:t> o grupos de productores incipientes para fomentar modelos de agronegocios orientados a incursionar en mercados competitivos y servicios financieros. </a:t>
          </a:r>
          <a:endParaRPr lang="es-HN" sz="2200" kern="1200" dirty="0">
            <a:latin typeface="Times New Roman" panose="02020603050405020304" pitchFamily="18" charset="0"/>
            <a:cs typeface="Times New Roman" panose="02020603050405020304" pitchFamily="18" charset="0"/>
          </a:endParaRPr>
        </a:p>
      </dsp:txBody>
      <dsp:txXfrm rot="-5400000">
        <a:off x="3214167" y="246093"/>
        <a:ext cx="5645704" cy="1263822"/>
      </dsp:txXfrm>
    </dsp:sp>
    <dsp:sp modelId="{1D54714C-E48A-447D-A367-1B2BCB0CD28F}">
      <dsp:nvSpPr>
        <dsp:cNvPr id="0" name=""/>
        <dsp:cNvSpPr/>
      </dsp:nvSpPr>
      <dsp:spPr>
        <a:xfrm>
          <a:off x="0" y="2652"/>
          <a:ext cx="3214167" cy="17507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t>Ventana 1</a:t>
          </a:r>
          <a:endParaRPr lang="es-HN" sz="4000" kern="1200" dirty="0"/>
        </a:p>
      </dsp:txBody>
      <dsp:txXfrm>
        <a:off x="85462" y="88114"/>
        <a:ext cx="3043243" cy="1579779"/>
      </dsp:txXfrm>
    </dsp:sp>
    <dsp:sp modelId="{4C0E1A96-1C9D-4971-9BEE-0BEEB9C4ABB0}">
      <dsp:nvSpPr>
        <dsp:cNvPr id="0" name=""/>
        <dsp:cNvSpPr/>
      </dsp:nvSpPr>
      <dsp:spPr>
        <a:xfrm rot="5400000">
          <a:off x="5370923" y="-140794"/>
          <a:ext cx="1400562" cy="5714074"/>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latin typeface="Times New Roman" panose="02020603050405020304" pitchFamily="18" charset="0"/>
              <a:cs typeface="Times New Roman" panose="02020603050405020304" pitchFamily="18" charset="0"/>
            </a:rPr>
            <a:t>Se apoyará a </a:t>
          </a:r>
          <a:r>
            <a:rPr lang="es-ES" sz="2200" kern="1200" dirty="0" err="1">
              <a:latin typeface="Times New Roman" panose="02020603050405020304" pitchFamily="18" charset="0"/>
              <a:cs typeface="Times New Roman" panose="02020603050405020304" pitchFamily="18" charset="0"/>
            </a:rPr>
            <a:t>OPRs</a:t>
          </a:r>
          <a:r>
            <a:rPr lang="es-ES" sz="2200" kern="1200" dirty="0">
              <a:latin typeface="Times New Roman" panose="02020603050405020304" pitchFamily="18" charset="0"/>
              <a:cs typeface="Times New Roman" panose="02020603050405020304" pitchFamily="18" charset="0"/>
            </a:rPr>
            <a:t> ya establecidas y con enfoque de agricultura comercial.</a:t>
          </a:r>
          <a:endParaRPr lang="es-HN" sz="2200" kern="1200" dirty="0">
            <a:latin typeface="Times New Roman" panose="02020603050405020304" pitchFamily="18" charset="0"/>
            <a:cs typeface="Times New Roman" panose="02020603050405020304" pitchFamily="18" charset="0"/>
          </a:endParaRPr>
        </a:p>
      </dsp:txBody>
      <dsp:txXfrm rot="-5400000">
        <a:off x="3214167" y="2084332"/>
        <a:ext cx="5645704" cy="1263822"/>
      </dsp:txXfrm>
    </dsp:sp>
    <dsp:sp modelId="{A170A992-9391-4DD5-BF2E-7A5E47195C6D}">
      <dsp:nvSpPr>
        <dsp:cNvPr id="0" name=""/>
        <dsp:cNvSpPr/>
      </dsp:nvSpPr>
      <dsp:spPr>
        <a:xfrm>
          <a:off x="0" y="1840890"/>
          <a:ext cx="3214167" cy="175070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t>Ventana 2</a:t>
          </a:r>
          <a:endParaRPr lang="es-HN" sz="4000" kern="1200" dirty="0"/>
        </a:p>
      </dsp:txBody>
      <dsp:txXfrm>
        <a:off x="85462" y="1926352"/>
        <a:ext cx="3043243" cy="1579779"/>
      </dsp:txXfrm>
    </dsp:sp>
    <dsp:sp modelId="{B7B8B81B-5822-4B2F-AE22-C51C2C8F5B32}">
      <dsp:nvSpPr>
        <dsp:cNvPr id="0" name=""/>
        <dsp:cNvSpPr/>
      </dsp:nvSpPr>
      <dsp:spPr>
        <a:xfrm rot="5400000">
          <a:off x="5370923" y="1697443"/>
          <a:ext cx="1400562" cy="5714074"/>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a:latin typeface="Times New Roman" panose="02020603050405020304" pitchFamily="18" charset="0"/>
              <a:cs typeface="Times New Roman" panose="02020603050405020304" pitchFamily="18" charset="0"/>
            </a:rPr>
            <a:t>Se apoyará a </a:t>
          </a:r>
          <a:r>
            <a:rPr lang="es-ES" sz="2200" kern="1200" dirty="0" err="1">
              <a:latin typeface="Times New Roman" panose="02020603050405020304" pitchFamily="18" charset="0"/>
              <a:cs typeface="Times New Roman" panose="02020603050405020304" pitchFamily="18" charset="0"/>
            </a:rPr>
            <a:t>OPRs</a:t>
          </a:r>
          <a:r>
            <a:rPr lang="es-ES" sz="2200" kern="1200" dirty="0">
              <a:latin typeface="Times New Roman" panose="02020603050405020304" pitchFamily="18" charset="0"/>
              <a:cs typeface="Times New Roman" panose="02020603050405020304" pitchFamily="18" charset="0"/>
            </a:rPr>
            <a:t> fortalecidas para establecer negocios con otros actores orientados a crear o fortalecer servicios agro-logísticos.</a:t>
          </a:r>
          <a:endParaRPr lang="es-HN" sz="2200" kern="1200" dirty="0">
            <a:latin typeface="Times New Roman" panose="02020603050405020304" pitchFamily="18" charset="0"/>
            <a:cs typeface="Times New Roman" panose="02020603050405020304" pitchFamily="18" charset="0"/>
          </a:endParaRPr>
        </a:p>
      </dsp:txBody>
      <dsp:txXfrm rot="-5400000">
        <a:off x="3214167" y="3922569"/>
        <a:ext cx="5645704" cy="1263822"/>
      </dsp:txXfrm>
    </dsp:sp>
    <dsp:sp modelId="{7215181C-5CA2-4854-A71C-79356FEB34A6}">
      <dsp:nvSpPr>
        <dsp:cNvPr id="0" name=""/>
        <dsp:cNvSpPr/>
      </dsp:nvSpPr>
      <dsp:spPr>
        <a:xfrm>
          <a:off x="0" y="3679129"/>
          <a:ext cx="3214167" cy="175070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t>Ventana 3</a:t>
          </a:r>
          <a:endParaRPr lang="es-HN" sz="4000" kern="1200" dirty="0"/>
        </a:p>
      </dsp:txBody>
      <dsp:txXfrm>
        <a:off x="85462" y="3764591"/>
        <a:ext cx="3043243" cy="1579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72A06-92BC-4FB9-B40C-CAE49CC8F5B7}">
      <dsp:nvSpPr>
        <dsp:cNvPr id="0" name=""/>
        <dsp:cNvSpPr/>
      </dsp:nvSpPr>
      <dsp:spPr>
        <a:xfrm>
          <a:off x="2187007" y="561272"/>
          <a:ext cx="3745351" cy="3745351"/>
        </a:xfrm>
        <a:prstGeom prst="blockArc">
          <a:avLst>
            <a:gd name="adj1" fmla="val 10800000"/>
            <a:gd name="adj2" fmla="val 16200000"/>
            <a:gd name="adj3" fmla="val 464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F2690-9094-4B9C-A029-527A47B956ED}">
      <dsp:nvSpPr>
        <dsp:cNvPr id="0" name=""/>
        <dsp:cNvSpPr/>
      </dsp:nvSpPr>
      <dsp:spPr>
        <a:xfrm>
          <a:off x="2187007" y="561272"/>
          <a:ext cx="3745351" cy="3745351"/>
        </a:xfrm>
        <a:prstGeom prst="blockArc">
          <a:avLst>
            <a:gd name="adj1" fmla="val 5400000"/>
            <a:gd name="adj2" fmla="val 10800000"/>
            <a:gd name="adj3" fmla="val 4641"/>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7BB32-25D0-404C-97D7-CC798B57E159}">
      <dsp:nvSpPr>
        <dsp:cNvPr id="0" name=""/>
        <dsp:cNvSpPr/>
      </dsp:nvSpPr>
      <dsp:spPr>
        <a:xfrm>
          <a:off x="2187007" y="561272"/>
          <a:ext cx="3745351" cy="3745351"/>
        </a:xfrm>
        <a:prstGeom prst="blockArc">
          <a:avLst>
            <a:gd name="adj1" fmla="val 0"/>
            <a:gd name="adj2" fmla="val 5400000"/>
            <a:gd name="adj3" fmla="val 4641"/>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2EF64-31C4-4255-82AA-964CF8BBE9D8}">
      <dsp:nvSpPr>
        <dsp:cNvPr id="0" name=""/>
        <dsp:cNvSpPr/>
      </dsp:nvSpPr>
      <dsp:spPr>
        <a:xfrm>
          <a:off x="2187007" y="561272"/>
          <a:ext cx="3745351" cy="3745351"/>
        </a:xfrm>
        <a:prstGeom prst="blockArc">
          <a:avLst>
            <a:gd name="adj1" fmla="val 16200000"/>
            <a:gd name="adj2" fmla="val 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9C68F-B0D2-46D4-B356-4F98CF33380C}">
      <dsp:nvSpPr>
        <dsp:cNvPr id="0" name=""/>
        <dsp:cNvSpPr/>
      </dsp:nvSpPr>
      <dsp:spPr>
        <a:xfrm>
          <a:off x="3197396" y="1571662"/>
          <a:ext cx="1724572" cy="17245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s-HN" sz="3600" b="1" kern="1200" dirty="0">
              <a:solidFill>
                <a:schemeClr val="accent2">
                  <a:lumMod val="50000"/>
                </a:schemeClr>
              </a:solidFill>
              <a:effectLst>
                <a:outerShdw blurRad="38100" dist="38100" dir="2700000" algn="tl">
                  <a:srgbClr val="000000">
                    <a:alpha val="43137"/>
                  </a:srgbClr>
                </a:outerShdw>
              </a:effectLst>
            </a:rPr>
            <a:t>OPR</a:t>
          </a:r>
          <a:endParaRPr lang="es-HN" sz="3600" b="1" kern="1200" dirty="0">
            <a:solidFill>
              <a:schemeClr val="accent2">
                <a:lumMod val="50000"/>
              </a:schemeClr>
            </a:solidFill>
          </a:endParaRPr>
        </a:p>
      </dsp:txBody>
      <dsp:txXfrm>
        <a:off x="3449954" y="1824220"/>
        <a:ext cx="1219456" cy="1219456"/>
      </dsp:txXfrm>
    </dsp:sp>
    <dsp:sp modelId="{F2AD6AE9-EBE2-4572-A30D-C9782B178F79}">
      <dsp:nvSpPr>
        <dsp:cNvPr id="0" name=""/>
        <dsp:cNvSpPr/>
      </dsp:nvSpPr>
      <dsp:spPr>
        <a:xfrm>
          <a:off x="3200663" y="-254287"/>
          <a:ext cx="1718039" cy="17180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Legalmente constituida</a:t>
          </a:r>
          <a:endParaRPr lang="es-HN" sz="1800" b="1" kern="1200" dirty="0">
            <a:effectLst>
              <a:outerShdw blurRad="38100" dist="38100" dir="2700000" algn="tl">
                <a:srgbClr val="000000">
                  <a:alpha val="43137"/>
                </a:srgbClr>
              </a:outerShdw>
            </a:effectLst>
          </a:endParaRPr>
        </a:p>
      </dsp:txBody>
      <dsp:txXfrm>
        <a:off x="3452264" y="-2686"/>
        <a:ext cx="1214837" cy="1214837"/>
      </dsp:txXfrm>
    </dsp:sp>
    <dsp:sp modelId="{12228B5F-1828-48EE-A2B1-C46ABD13BD65}">
      <dsp:nvSpPr>
        <dsp:cNvPr id="0" name=""/>
        <dsp:cNvSpPr/>
      </dsp:nvSpPr>
      <dsp:spPr>
        <a:xfrm>
          <a:off x="5029879" y="1574928"/>
          <a:ext cx="1718039" cy="1718039"/>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HN" sz="1800" b="1" kern="1200" dirty="0">
              <a:effectLst>
                <a:outerShdw blurRad="38100" dist="38100" dir="2700000" algn="tl">
                  <a:srgbClr val="000000">
                    <a:alpha val="43137"/>
                  </a:srgbClr>
                </a:outerShdw>
              </a:effectLst>
            </a:rPr>
            <a:t>Localizada en el área de influencia del Proyecto</a:t>
          </a:r>
          <a:endParaRPr lang="es-HN" sz="1800" b="1" kern="1200" dirty="0"/>
        </a:p>
      </dsp:txBody>
      <dsp:txXfrm>
        <a:off x="5281480" y="1826529"/>
        <a:ext cx="1214837" cy="1214837"/>
      </dsp:txXfrm>
    </dsp:sp>
    <dsp:sp modelId="{E2DF3822-06DA-4254-B6B3-AC4FDAAB49FB}">
      <dsp:nvSpPr>
        <dsp:cNvPr id="0" name=""/>
        <dsp:cNvSpPr/>
      </dsp:nvSpPr>
      <dsp:spPr>
        <a:xfrm>
          <a:off x="3200663" y="3404145"/>
          <a:ext cx="1718039" cy="1718039"/>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HN" sz="1800" b="1" kern="1200" dirty="0">
              <a:effectLst>
                <a:outerShdw blurRad="38100" dist="38100" dir="2700000" algn="tl">
                  <a:srgbClr val="000000">
                    <a:alpha val="43137"/>
                  </a:srgbClr>
                </a:outerShdw>
              </a:effectLst>
            </a:rPr>
            <a:t>Mínimo 20 miembros o socios</a:t>
          </a:r>
        </a:p>
      </dsp:txBody>
      <dsp:txXfrm>
        <a:off x="3452264" y="3655746"/>
        <a:ext cx="1214837" cy="1214837"/>
      </dsp:txXfrm>
    </dsp:sp>
    <dsp:sp modelId="{0A3B3336-F198-468C-9704-7CF069F6E8F3}">
      <dsp:nvSpPr>
        <dsp:cNvPr id="0" name=""/>
        <dsp:cNvSpPr/>
      </dsp:nvSpPr>
      <dsp:spPr>
        <a:xfrm>
          <a:off x="1371446" y="1574928"/>
          <a:ext cx="1718039" cy="171803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HN" sz="1800" b="1" kern="1200" dirty="0">
              <a:effectLst>
                <a:outerShdw blurRad="38100" dist="38100" dir="2700000" algn="tl">
                  <a:srgbClr val="000000">
                    <a:alpha val="43137"/>
                  </a:srgbClr>
                </a:outerShdw>
              </a:effectLst>
              <a:latin typeface="+mn-lt"/>
            </a:rPr>
            <a:t>Por lo menos con 1 año de experiencia organizativa</a:t>
          </a:r>
        </a:p>
      </dsp:txBody>
      <dsp:txXfrm>
        <a:off x="1623047" y="1826529"/>
        <a:ext cx="1214837" cy="1214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B6E68-4169-42DA-B423-A9FEAD8E3934}">
      <dsp:nvSpPr>
        <dsp:cNvPr id="0" name=""/>
        <dsp:cNvSpPr/>
      </dsp:nvSpPr>
      <dsp:spPr>
        <a:xfrm>
          <a:off x="0" y="251004"/>
          <a:ext cx="7917515" cy="561659"/>
        </a:xfrm>
        <a:prstGeom prst="roundRect">
          <a:avLst/>
        </a:prstGeom>
        <a:solidFill>
          <a:schemeClr val="lt1"/>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HN" sz="1800" b="1" kern="1200" dirty="0">
              <a:effectLst/>
            </a:rPr>
            <a:t>Organizaciones con experiencia en gestión empresarial y con capacidad de endeudamiento.</a:t>
          </a:r>
          <a:endParaRPr lang="es-ES" sz="1800" b="1" kern="1200" dirty="0">
            <a:effectLst/>
          </a:endParaRPr>
        </a:p>
      </dsp:txBody>
      <dsp:txXfrm>
        <a:off x="27418" y="278422"/>
        <a:ext cx="7862679" cy="506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8019D-13D7-4E89-9094-FF15A64773A7}">
      <dsp:nvSpPr>
        <dsp:cNvPr id="0" name=""/>
        <dsp:cNvSpPr/>
      </dsp:nvSpPr>
      <dsp:spPr>
        <a:xfrm rot="16200000">
          <a:off x="889472" y="-889472"/>
          <a:ext cx="2421474" cy="420041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HN" sz="2500" kern="1200" dirty="0"/>
            <a:t>Desarrollo de capacidades de gestión empresarial</a:t>
          </a:r>
        </a:p>
      </dsp:txBody>
      <dsp:txXfrm rot="5400000">
        <a:off x="0" y="0"/>
        <a:ext cx="4200418" cy="1816105"/>
      </dsp:txXfrm>
    </dsp:sp>
    <dsp:sp modelId="{ECFFDD9D-7A55-400B-8177-7E44D93F6992}">
      <dsp:nvSpPr>
        <dsp:cNvPr id="0" name=""/>
        <dsp:cNvSpPr/>
      </dsp:nvSpPr>
      <dsp:spPr>
        <a:xfrm>
          <a:off x="4200418" y="0"/>
          <a:ext cx="4200418" cy="2421474"/>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HN" sz="2500" kern="1200" dirty="0"/>
            <a:t>Fortalecimiento de la producción primaria, procesamiento y valor agregado</a:t>
          </a:r>
        </a:p>
      </dsp:txBody>
      <dsp:txXfrm>
        <a:off x="4200418" y="0"/>
        <a:ext cx="4200418" cy="1816105"/>
      </dsp:txXfrm>
    </dsp:sp>
    <dsp:sp modelId="{57F4115A-153A-474C-A325-63C2299C7D91}">
      <dsp:nvSpPr>
        <dsp:cNvPr id="0" name=""/>
        <dsp:cNvSpPr/>
      </dsp:nvSpPr>
      <dsp:spPr>
        <a:xfrm rot="10800000">
          <a:off x="0" y="2421474"/>
          <a:ext cx="4200418" cy="2421474"/>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HN" sz="2500" kern="1200" dirty="0"/>
            <a:t>Posicionamiento comercial </a:t>
          </a:r>
        </a:p>
        <a:p>
          <a:pPr marL="0" lvl="0" indent="0" algn="ctr" defTabSz="1111250">
            <a:lnSpc>
              <a:spcPct val="90000"/>
            </a:lnSpc>
            <a:spcBef>
              <a:spcPct val="0"/>
            </a:spcBef>
            <a:spcAft>
              <a:spcPct val="35000"/>
            </a:spcAft>
            <a:buNone/>
          </a:pPr>
          <a:r>
            <a:rPr lang="es-HN" sz="2500" kern="1200" dirty="0"/>
            <a:t>e imagen</a:t>
          </a:r>
        </a:p>
      </dsp:txBody>
      <dsp:txXfrm rot="10800000">
        <a:off x="0" y="3026843"/>
        <a:ext cx="4200418" cy="1816105"/>
      </dsp:txXfrm>
    </dsp:sp>
    <dsp:sp modelId="{B8644F08-74DC-49C0-AC1F-FD9D2F551451}">
      <dsp:nvSpPr>
        <dsp:cNvPr id="0" name=""/>
        <dsp:cNvSpPr/>
      </dsp:nvSpPr>
      <dsp:spPr>
        <a:xfrm rot="5400000">
          <a:off x="5089890" y="1532002"/>
          <a:ext cx="2421474" cy="4200418"/>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HN" sz="2500" kern="1200" dirty="0"/>
            <a:t>Gestión y responsabilidad socio-ambiental</a:t>
          </a:r>
        </a:p>
      </dsp:txBody>
      <dsp:txXfrm rot="-5400000">
        <a:off x="4200418" y="3026842"/>
        <a:ext cx="4200418" cy="1816105"/>
      </dsp:txXfrm>
    </dsp:sp>
    <dsp:sp modelId="{E58B69CA-8EBE-415D-A135-7031A3A2DC14}">
      <dsp:nvSpPr>
        <dsp:cNvPr id="0" name=""/>
        <dsp:cNvSpPr/>
      </dsp:nvSpPr>
      <dsp:spPr>
        <a:xfrm>
          <a:off x="2940292" y="1816105"/>
          <a:ext cx="2520251" cy="1210737"/>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HN" sz="2500" b="1" kern="1200" dirty="0"/>
            <a:t>Plan de negocio</a:t>
          </a:r>
        </a:p>
      </dsp:txBody>
      <dsp:txXfrm>
        <a:off x="2999395" y="1875208"/>
        <a:ext cx="2402045" cy="1092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1B06-A219-4F19-ACB8-18E025E6E40E}">
      <dsp:nvSpPr>
        <dsp:cNvPr id="0" name=""/>
        <dsp:cNvSpPr/>
      </dsp:nvSpPr>
      <dsp:spPr>
        <a:xfrm>
          <a:off x="1758626" y="0"/>
          <a:ext cx="1758626" cy="1768002"/>
        </a:xfrm>
        <a:prstGeom prst="trapezoid">
          <a:avLst>
            <a:gd name="adj" fmla="val 5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bg1"/>
              </a:solidFill>
              <a:effectLst>
                <a:outerShdw blurRad="38100" dist="38100" dir="2700000" algn="tl">
                  <a:srgbClr val="000000">
                    <a:alpha val="43137"/>
                  </a:srgbClr>
                </a:outerShdw>
              </a:effectLst>
              <a:latin typeface="+mn-lt"/>
            </a:rPr>
            <a:t>10% </a:t>
          </a:r>
        </a:p>
        <a:p>
          <a:pPr marL="0" lvl="0" indent="0" algn="ctr" defTabSz="1066800">
            <a:lnSpc>
              <a:spcPct val="90000"/>
            </a:lnSpc>
            <a:spcBef>
              <a:spcPct val="0"/>
            </a:spcBef>
            <a:spcAft>
              <a:spcPct val="35000"/>
            </a:spcAft>
            <a:buNone/>
          </a:pPr>
          <a:r>
            <a:rPr lang="es-MX" sz="2400" b="1" kern="1200" dirty="0">
              <a:solidFill>
                <a:schemeClr val="bg1"/>
              </a:solidFill>
              <a:effectLst>
                <a:outerShdw blurRad="38100" dist="38100" dir="2700000" algn="tl">
                  <a:srgbClr val="000000">
                    <a:alpha val="43137"/>
                  </a:srgbClr>
                </a:outerShdw>
              </a:effectLst>
              <a:latin typeface="+mn-lt"/>
              <a:cs typeface="Times New Roman" pitchFamily="18" charset="0"/>
            </a:rPr>
            <a:t>OPR</a:t>
          </a:r>
          <a:endPar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endParaRPr>
        </a:p>
      </dsp:txBody>
      <dsp:txXfrm>
        <a:off x="1758626" y="0"/>
        <a:ext cx="1758626" cy="1768002"/>
      </dsp:txXfrm>
    </dsp:sp>
    <dsp:sp modelId="{A110781F-E7EA-4D76-B007-321A3BD28183}">
      <dsp:nvSpPr>
        <dsp:cNvPr id="0" name=""/>
        <dsp:cNvSpPr/>
      </dsp:nvSpPr>
      <dsp:spPr>
        <a:xfrm>
          <a:off x="879313" y="1768002"/>
          <a:ext cx="3517252" cy="1768002"/>
        </a:xfrm>
        <a:prstGeom prst="trapezoid">
          <a:avLst>
            <a:gd name="adj" fmla="val 49735"/>
          </a:avLst>
        </a:prstGeom>
        <a:solidFill>
          <a:srgbClr val="0070C0"/>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rPr>
            <a:t>30% </a:t>
          </a:r>
        </a:p>
        <a:p>
          <a:pPr marL="0" lvl="0" indent="0" algn="ctr" defTabSz="1066800">
            <a:lnSpc>
              <a:spcPct val="90000"/>
            </a:lnSpc>
            <a:spcBef>
              <a:spcPct val="0"/>
            </a:spcBef>
            <a:spcAft>
              <a:spcPct val="35000"/>
            </a:spcAft>
            <a:buNone/>
          </a:pPr>
          <a:r>
            <a:rPr lang="es-HN" sz="2400" b="1" kern="1200" dirty="0" err="1">
              <a:solidFill>
                <a:schemeClr val="bg1"/>
              </a:solidFill>
              <a:effectLst>
                <a:outerShdw blurRad="38100" dist="38100" dir="2700000" algn="tl">
                  <a:srgbClr val="000000">
                    <a:alpha val="43137"/>
                  </a:srgbClr>
                </a:outerShdw>
              </a:effectLst>
              <a:latin typeface="+mn-lt"/>
              <a:cs typeface="Times New Roman" pitchFamily="18" charset="0"/>
            </a:rPr>
            <a:t>AFPs</a:t>
          </a:r>
          <a:endPar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endParaRPr>
        </a:p>
      </dsp:txBody>
      <dsp:txXfrm>
        <a:off x="1494832" y="1768002"/>
        <a:ext cx="2286214" cy="1768002"/>
      </dsp:txXfrm>
    </dsp:sp>
    <dsp:sp modelId="{8998D0F9-970D-443F-AEF9-951CA6D5AC97}">
      <dsp:nvSpPr>
        <dsp:cNvPr id="0" name=""/>
        <dsp:cNvSpPr/>
      </dsp:nvSpPr>
      <dsp:spPr>
        <a:xfrm>
          <a:off x="0" y="3536004"/>
          <a:ext cx="5275879" cy="1768002"/>
        </a:xfrm>
        <a:prstGeom prst="trapezoid">
          <a:avLst>
            <a:gd name="adj" fmla="val 49735"/>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rPr>
            <a:t>60%</a:t>
          </a:r>
        </a:p>
        <a:p>
          <a:pPr marL="0" lvl="0" indent="0" algn="ctr" defTabSz="1066800">
            <a:lnSpc>
              <a:spcPct val="90000"/>
            </a:lnSpc>
            <a:spcBef>
              <a:spcPct val="0"/>
            </a:spcBef>
            <a:spcAft>
              <a:spcPct val="35000"/>
            </a:spcAft>
            <a:buNone/>
          </a:pPr>
          <a:r>
            <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rPr>
            <a:t> </a:t>
          </a:r>
          <a:r>
            <a:rPr lang="es-HN" sz="2400" b="1" kern="1200" dirty="0" err="1">
              <a:solidFill>
                <a:schemeClr val="bg1"/>
              </a:solidFill>
              <a:effectLst>
                <a:outerShdw blurRad="38100" dist="38100" dir="2700000" algn="tl">
                  <a:srgbClr val="000000">
                    <a:alpha val="43137"/>
                  </a:srgbClr>
                </a:outerShdw>
              </a:effectLst>
              <a:latin typeface="+mn-lt"/>
              <a:cs typeface="Times New Roman" pitchFamily="18" charset="0"/>
            </a:rPr>
            <a:t>ComRural</a:t>
          </a:r>
          <a:r>
            <a:rPr lang="es-HN" sz="2400" b="1" kern="1200" dirty="0">
              <a:solidFill>
                <a:schemeClr val="bg1"/>
              </a:solidFill>
              <a:effectLst>
                <a:outerShdw blurRad="38100" dist="38100" dir="2700000" algn="tl">
                  <a:srgbClr val="000000">
                    <a:alpha val="43137"/>
                  </a:srgbClr>
                </a:outerShdw>
              </a:effectLst>
              <a:latin typeface="+mn-lt"/>
              <a:cs typeface="Times New Roman" pitchFamily="18" charset="0"/>
            </a:rPr>
            <a:t> II                                                                                                      </a:t>
          </a:r>
        </a:p>
      </dsp:txBody>
      <dsp:txXfrm>
        <a:off x="923278" y="3536004"/>
        <a:ext cx="3429321" cy="176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BB38D-C12F-49BC-A61B-94244F119EF7}">
      <dsp:nvSpPr>
        <dsp:cNvPr id="0" name=""/>
        <dsp:cNvSpPr/>
      </dsp:nvSpPr>
      <dsp:spPr>
        <a:xfrm>
          <a:off x="0" y="416654"/>
          <a:ext cx="8876765" cy="112691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8936" tIns="562356" rIns="688936" bIns="106680" numCol="1" spcCol="1270" anchor="t" anchorCtr="0">
          <a:noAutofit/>
        </a:bodyPr>
        <a:lstStyle/>
        <a:p>
          <a:pPr marL="114300" lvl="1" indent="-114300" algn="l" defTabSz="666750">
            <a:lnSpc>
              <a:spcPct val="90000"/>
            </a:lnSpc>
            <a:spcBef>
              <a:spcPct val="0"/>
            </a:spcBef>
            <a:spcAft>
              <a:spcPct val="15000"/>
            </a:spcAft>
            <a:buChar char="•"/>
          </a:pPr>
          <a:r>
            <a:rPr lang="es-HN" sz="1500" kern="1200" dirty="0">
              <a:latin typeface="Tahoma" panose="020B0604030504040204" pitchFamily="34" charset="0"/>
              <a:ea typeface="Tahoma" panose="020B0604030504040204" pitchFamily="34" charset="0"/>
              <a:cs typeface="Tahoma" panose="020B0604030504040204" pitchFamily="34" charset="0"/>
            </a:rPr>
            <a:t>Guía de la sexta convocatoria para presentar perfiles de negocios para la ventana 2.</a:t>
          </a:r>
          <a:endParaRPr lang="es-MX"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s-HN" sz="1500" kern="1200" dirty="0">
              <a:latin typeface="Tahoma" panose="020B0604030504040204" pitchFamily="34" charset="0"/>
              <a:ea typeface="Tahoma" panose="020B0604030504040204" pitchFamily="34" charset="0"/>
              <a:cs typeface="Tahoma" panose="020B0604030504040204" pitchFamily="34" charset="0"/>
            </a:rPr>
            <a:t>Guía de formulación de perfiles de negocio para la ventana 2.</a:t>
          </a:r>
        </a:p>
      </dsp:txBody>
      <dsp:txXfrm>
        <a:off x="0" y="416654"/>
        <a:ext cx="8876765" cy="1126912"/>
      </dsp:txXfrm>
    </dsp:sp>
    <dsp:sp modelId="{FB96AE55-5E60-4115-9BE8-F2F9B723A6DF}">
      <dsp:nvSpPr>
        <dsp:cNvPr id="0" name=""/>
        <dsp:cNvSpPr/>
      </dsp:nvSpPr>
      <dsp:spPr>
        <a:xfrm>
          <a:off x="443838" y="18134"/>
          <a:ext cx="6213735"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864" tIns="0" rIns="234864" bIns="0" numCol="1" spcCol="1270" anchor="ctr" anchorCtr="0">
          <a:noAutofit/>
        </a:bodyPr>
        <a:lstStyle/>
        <a:p>
          <a:pPr marL="0" lvl="0" indent="0" algn="l" defTabSz="800100">
            <a:lnSpc>
              <a:spcPct val="90000"/>
            </a:lnSpc>
            <a:spcBef>
              <a:spcPct val="0"/>
            </a:spcBef>
            <a:spcAft>
              <a:spcPct val="35000"/>
            </a:spcAft>
            <a:buNone/>
          </a:pPr>
          <a:r>
            <a:rPr lang="es-ES" sz="1800" b="1" kern="1200" dirty="0">
              <a:latin typeface="Tahoma" panose="020B0604030504040204" pitchFamily="34" charset="0"/>
              <a:ea typeface="Tahoma" panose="020B0604030504040204" pitchFamily="34" charset="0"/>
              <a:cs typeface="Tahoma" panose="020B0604030504040204" pitchFamily="34" charset="0"/>
            </a:rPr>
            <a:t>1. Las OPRs formulan el perfil en el formato establecido por el Proyecto:</a:t>
          </a:r>
          <a:endParaRPr lang="es-MX" sz="1800" b="1" kern="1200" dirty="0">
            <a:latin typeface="Tahoma" panose="020B0604030504040204" pitchFamily="34" charset="0"/>
            <a:ea typeface="Tahoma" panose="020B0604030504040204" pitchFamily="34" charset="0"/>
            <a:cs typeface="Tahoma" panose="020B0604030504040204" pitchFamily="34" charset="0"/>
          </a:endParaRPr>
        </a:p>
      </dsp:txBody>
      <dsp:txXfrm>
        <a:off x="482746" y="57042"/>
        <a:ext cx="6135919" cy="719224"/>
      </dsp:txXfrm>
    </dsp:sp>
    <dsp:sp modelId="{E029C435-B5D6-4B18-909E-C50A880879AD}">
      <dsp:nvSpPr>
        <dsp:cNvPr id="0" name=""/>
        <dsp:cNvSpPr/>
      </dsp:nvSpPr>
      <dsp:spPr>
        <a:xfrm>
          <a:off x="0" y="2087887"/>
          <a:ext cx="8876765" cy="1084387"/>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8936" tIns="562356" rIns="688936"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dirty="0">
              <a:latin typeface="Tahoma" panose="020B0604030504040204" pitchFamily="34" charset="0"/>
              <a:ea typeface="Tahoma" panose="020B0604030504040204" pitchFamily="34" charset="0"/>
              <a:cs typeface="Tahoma" panose="020B0604030504040204" pitchFamily="34" charset="0"/>
            </a:rPr>
            <a:t>No se recibirán perfiles que lleguen posteriores a la fecha y hora de cierre de la convocatoria. </a:t>
          </a:r>
          <a:endParaRPr lang="es-ES" sz="1500" b="0" kern="1200" dirty="0">
            <a:latin typeface="Tahoma" panose="020B0604030504040204" pitchFamily="34" charset="0"/>
            <a:ea typeface="Tahoma" panose="020B0604030504040204" pitchFamily="34" charset="0"/>
            <a:cs typeface="Tahoma" panose="020B0604030504040204" pitchFamily="34" charset="0"/>
          </a:endParaRPr>
        </a:p>
      </dsp:txBody>
      <dsp:txXfrm>
        <a:off x="0" y="2087887"/>
        <a:ext cx="8876765" cy="1084387"/>
      </dsp:txXfrm>
    </dsp:sp>
    <dsp:sp modelId="{D96716F0-7971-4648-A3ED-135147AF2329}">
      <dsp:nvSpPr>
        <dsp:cNvPr id="0" name=""/>
        <dsp:cNvSpPr/>
      </dsp:nvSpPr>
      <dsp:spPr>
        <a:xfrm>
          <a:off x="443838" y="1689367"/>
          <a:ext cx="6213735" cy="7970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864" tIns="0" rIns="234864" bIns="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Tahoma" panose="020B0604030504040204" pitchFamily="34" charset="0"/>
              <a:ea typeface="Tahoma" panose="020B0604030504040204" pitchFamily="34" charset="0"/>
              <a:cs typeface="Tahoma" panose="020B0604030504040204" pitchFamily="34" charset="0"/>
            </a:rPr>
            <a:t>2. </a:t>
          </a:r>
          <a:r>
            <a:rPr lang="es-HN" sz="1800" b="1" kern="1200" dirty="0">
              <a:latin typeface="Tahoma" panose="020B0604030504040204" pitchFamily="34" charset="0"/>
              <a:ea typeface="Tahoma" panose="020B0604030504040204" pitchFamily="34" charset="0"/>
              <a:cs typeface="Tahoma" panose="020B0604030504040204" pitchFamily="34" charset="0"/>
            </a:rPr>
            <a:t>Cierre de la </a:t>
          </a:r>
          <a:r>
            <a:rPr lang="es-HN" sz="1800" b="1" kern="1200">
              <a:solidFill>
                <a:schemeClr val="bg1"/>
              </a:solidFill>
              <a:latin typeface="Tahoma" panose="020B0604030504040204" pitchFamily="34" charset="0"/>
              <a:ea typeface="Tahoma" panose="020B0604030504040204" pitchFamily="34" charset="0"/>
              <a:cs typeface="Tahoma" panose="020B0604030504040204" pitchFamily="34" charset="0"/>
            </a:rPr>
            <a:t>convocatoria 21 de marzo de 2022 </a:t>
          </a:r>
          <a:r>
            <a:rPr lang="es-HN" sz="1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 las 5:00 p.m.</a:t>
          </a:r>
          <a:endParaRPr lang="es-MX" sz="18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482746" y="1728275"/>
        <a:ext cx="6135919" cy="719224"/>
      </dsp:txXfrm>
    </dsp:sp>
    <dsp:sp modelId="{BD6824DE-C077-47A7-95DF-EFB6D7CCCF56}">
      <dsp:nvSpPr>
        <dsp:cNvPr id="0" name=""/>
        <dsp:cNvSpPr/>
      </dsp:nvSpPr>
      <dsp:spPr>
        <a:xfrm>
          <a:off x="0" y="3716595"/>
          <a:ext cx="8876765" cy="178605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8936" tIns="562356" rIns="688936" bIns="106680" numCol="1" spcCol="1270" anchor="t" anchorCtr="0">
          <a:noAutofit/>
        </a:bodyPr>
        <a:lstStyle/>
        <a:p>
          <a:pPr marL="114300" lvl="1" indent="-114300" algn="l" defTabSz="666750">
            <a:lnSpc>
              <a:spcPct val="90000"/>
            </a:lnSpc>
            <a:spcBef>
              <a:spcPct val="0"/>
            </a:spcBef>
            <a:spcAft>
              <a:spcPct val="15000"/>
            </a:spcAft>
            <a:buChar char="•"/>
          </a:pPr>
          <a:r>
            <a:rPr lang="es-HN" sz="1500" kern="1200" dirty="0">
              <a:latin typeface="Tahoma" panose="020B0604030504040204" pitchFamily="34" charset="0"/>
              <a:ea typeface="Tahoma" panose="020B0604030504040204" pitchFamily="34" charset="0"/>
              <a:cs typeface="Tahoma" panose="020B0604030504040204" pitchFamily="34" charset="0"/>
            </a:rPr>
            <a:t>Llenando el formulario en línea en la página web de </a:t>
          </a:r>
          <a:r>
            <a:rPr lang="es-HN" sz="1500" kern="1200" dirty="0" err="1">
              <a:latin typeface="Tahoma" panose="020B0604030504040204" pitchFamily="34" charset="0"/>
              <a:ea typeface="Tahoma" panose="020B0604030504040204" pitchFamily="34" charset="0"/>
              <a:cs typeface="Tahoma" panose="020B0604030504040204" pitchFamily="34" charset="0"/>
            </a:rPr>
            <a:t>ComRural</a:t>
          </a:r>
          <a:r>
            <a:rPr lang="es-HN" sz="1500" kern="1200" dirty="0">
              <a:latin typeface="Tahoma" panose="020B0604030504040204" pitchFamily="34" charset="0"/>
              <a:ea typeface="Tahoma" panose="020B0604030504040204" pitchFamily="34" charset="0"/>
              <a:cs typeface="Tahoma" panose="020B0604030504040204" pitchFamily="34" charset="0"/>
            </a:rPr>
            <a:t> </a:t>
          </a:r>
          <a:r>
            <a:rPr lang="es-HN" sz="1500" u="sng" kern="1200"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1"/>
            </a:rPr>
            <a:t>https://comrural.hn/formulacion-de-perfiles-de-negocios/</a:t>
          </a:r>
          <a:endParaRPr lang="es-HN"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s-HN" sz="1500" kern="1200" dirty="0">
              <a:latin typeface="Tahoma" panose="020B0604030504040204" pitchFamily="34" charset="0"/>
              <a:ea typeface="Tahoma" panose="020B0604030504040204" pitchFamily="34" charset="0"/>
              <a:cs typeface="Tahoma" panose="020B0604030504040204" pitchFamily="34" charset="0"/>
            </a:rPr>
            <a:t>En forma digital enviando al correo electrónico </a:t>
          </a:r>
          <a:r>
            <a:rPr lang="es-HN" sz="1500" u="sng" kern="1200" dirty="0">
              <a:latin typeface="Tahoma" panose="020B0604030504040204" pitchFamily="34" charset="0"/>
              <a:ea typeface="Tahoma" panose="020B0604030504040204" pitchFamily="34" charset="0"/>
              <a:cs typeface="Tahoma" panose="020B0604030504040204" pitchFamily="34" charset="0"/>
              <a:hlinkClick xmlns:r="http://schemas.openxmlformats.org/officeDocument/2006/relationships" r:id="rId2"/>
            </a:rPr>
            <a:t>perfil.comrural@gmail.com</a:t>
          </a:r>
          <a:r>
            <a:rPr lang="es-HN" sz="1500" kern="1200" dirty="0">
              <a:latin typeface="Tahoma" panose="020B0604030504040204" pitchFamily="34" charset="0"/>
              <a:ea typeface="Tahoma" panose="020B0604030504040204" pitchFamily="34" charset="0"/>
              <a:cs typeface="Tahoma" panose="020B0604030504040204" pitchFamily="34" charset="0"/>
            </a:rPr>
            <a:t>, o </a:t>
          </a:r>
        </a:p>
        <a:p>
          <a:pPr marL="114300" lvl="1" indent="-114300" algn="l" defTabSz="666750">
            <a:lnSpc>
              <a:spcPct val="90000"/>
            </a:lnSpc>
            <a:spcBef>
              <a:spcPct val="0"/>
            </a:spcBef>
            <a:spcAft>
              <a:spcPct val="15000"/>
            </a:spcAft>
            <a:buChar char="•"/>
          </a:pPr>
          <a:r>
            <a:rPr lang="es-HN" sz="1500" kern="1200" dirty="0">
              <a:latin typeface="Tahoma" panose="020B0604030504040204" pitchFamily="34" charset="0"/>
              <a:ea typeface="Tahoma" panose="020B0604030504040204" pitchFamily="34" charset="0"/>
              <a:cs typeface="Tahoma" panose="020B0604030504040204" pitchFamily="34" charset="0"/>
            </a:rPr>
            <a:t>Presentar en copia dura y electrónica en sobre cerrado en cualquiera de las siguientes oficinas: </a:t>
          </a:r>
          <a:r>
            <a:rPr lang="es-HN" sz="1500" b="1" kern="1200" dirty="0">
              <a:latin typeface="Tahoma" panose="020B0604030504040204" pitchFamily="34" charset="0"/>
              <a:ea typeface="Tahoma" panose="020B0604030504040204" pitchFamily="34" charset="0"/>
              <a:cs typeface="Tahoma" panose="020B0604030504040204" pitchFamily="34" charset="0"/>
            </a:rPr>
            <a:t>Tegucigalpa, </a:t>
          </a:r>
          <a:r>
            <a:rPr lang="es-ES" sz="1500" b="1" kern="1200" dirty="0">
              <a:latin typeface="Tahoma" panose="020B0604030504040204" pitchFamily="34" charset="0"/>
              <a:ea typeface="Tahoma" panose="020B0604030504040204" pitchFamily="34" charset="0"/>
              <a:cs typeface="Tahoma" panose="020B0604030504040204" pitchFamily="34" charset="0"/>
            </a:rPr>
            <a:t>Danlí, Santa Rosa de Copán, Siguatepeque o La Ceiba</a:t>
          </a:r>
          <a:endParaRPr lang="es-HN" sz="1500" kern="1200" dirty="0">
            <a:latin typeface="Tahoma" panose="020B0604030504040204" pitchFamily="34" charset="0"/>
            <a:ea typeface="Tahoma" panose="020B0604030504040204" pitchFamily="34" charset="0"/>
            <a:cs typeface="Tahoma" panose="020B0604030504040204" pitchFamily="34" charset="0"/>
          </a:endParaRPr>
        </a:p>
      </dsp:txBody>
      <dsp:txXfrm>
        <a:off x="0" y="3716595"/>
        <a:ext cx="8876765" cy="1786050"/>
      </dsp:txXfrm>
    </dsp:sp>
    <dsp:sp modelId="{4826D040-0021-4781-AA74-75FAC4FA8E12}">
      <dsp:nvSpPr>
        <dsp:cNvPr id="0" name=""/>
        <dsp:cNvSpPr/>
      </dsp:nvSpPr>
      <dsp:spPr>
        <a:xfrm>
          <a:off x="443838" y="3318074"/>
          <a:ext cx="6213735" cy="7970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864" tIns="0" rIns="234864" bIns="0" numCol="1" spcCol="1270" anchor="ctr" anchorCtr="0">
          <a:noAutofit/>
        </a:bodyPr>
        <a:lstStyle/>
        <a:p>
          <a:pPr marL="0" lvl="0" indent="0" algn="l" defTabSz="800100">
            <a:lnSpc>
              <a:spcPct val="90000"/>
            </a:lnSpc>
            <a:spcBef>
              <a:spcPct val="0"/>
            </a:spcBef>
            <a:spcAft>
              <a:spcPct val="35000"/>
            </a:spcAft>
            <a:buNone/>
          </a:pPr>
          <a:r>
            <a:rPr lang="es-ES" sz="1800" b="1" kern="1200">
              <a:latin typeface="Tahoma" panose="020B0604030504040204" pitchFamily="34" charset="0"/>
              <a:ea typeface="Tahoma" panose="020B0604030504040204" pitchFamily="34" charset="0"/>
              <a:cs typeface="Tahoma" panose="020B0604030504040204" pitchFamily="34" charset="0"/>
            </a:rPr>
            <a:t>3. </a:t>
          </a:r>
          <a:r>
            <a:rPr lang="es-HN" sz="1800" b="1" kern="1200">
              <a:latin typeface="Tahoma" panose="020B0604030504040204" pitchFamily="34" charset="0"/>
              <a:ea typeface="Tahoma" panose="020B0604030504040204" pitchFamily="34" charset="0"/>
              <a:cs typeface="Tahoma" panose="020B0604030504040204" pitchFamily="34" charset="0"/>
            </a:rPr>
            <a:t>Los perfiles de negocios pueden presentarse de la siguiente forma: </a:t>
          </a:r>
          <a:endParaRPr lang="es-MX" sz="1800" b="1" kern="1200" dirty="0">
            <a:latin typeface="Tahoma" panose="020B0604030504040204" pitchFamily="34" charset="0"/>
            <a:ea typeface="Tahoma" panose="020B0604030504040204" pitchFamily="34" charset="0"/>
            <a:cs typeface="Tahoma" panose="020B0604030504040204" pitchFamily="34" charset="0"/>
          </a:endParaRPr>
        </a:p>
      </dsp:txBody>
      <dsp:txXfrm>
        <a:off x="482746" y="3356982"/>
        <a:ext cx="6135919" cy="719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76D9A-11D2-44E8-B062-92A642515595}">
      <dsp:nvSpPr>
        <dsp:cNvPr id="0" name=""/>
        <dsp:cNvSpPr/>
      </dsp:nvSpPr>
      <dsp:spPr>
        <a:xfrm rot="5400000">
          <a:off x="5687252" y="-2364497"/>
          <a:ext cx="795850" cy="572722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Asesoría técnica y capacitación</a:t>
          </a:r>
          <a:endParaRPr lang="es-HN" sz="1800" kern="1200" dirty="0"/>
        </a:p>
        <a:p>
          <a:pPr marL="171450" lvl="1" indent="-171450" algn="l" defTabSz="800100">
            <a:lnSpc>
              <a:spcPct val="90000"/>
            </a:lnSpc>
            <a:spcBef>
              <a:spcPct val="0"/>
            </a:spcBef>
            <a:spcAft>
              <a:spcPct val="15000"/>
            </a:spcAft>
            <a:buChar char="•"/>
          </a:pPr>
          <a:r>
            <a:rPr lang="es-MX" sz="1800" kern="1200" dirty="0"/>
            <a:t>Gerencia, administración y comercialización</a:t>
          </a:r>
          <a:endParaRPr lang="es-HN" sz="1800" kern="1200" dirty="0"/>
        </a:p>
      </dsp:txBody>
      <dsp:txXfrm rot="-5400000">
        <a:off x="3221564" y="140041"/>
        <a:ext cx="5688376" cy="718150"/>
      </dsp:txXfrm>
    </dsp:sp>
    <dsp:sp modelId="{3237DD67-63FC-43B3-9598-1F0D08EB7674}">
      <dsp:nvSpPr>
        <dsp:cNvPr id="0" name=""/>
        <dsp:cNvSpPr/>
      </dsp:nvSpPr>
      <dsp:spPr>
        <a:xfrm>
          <a:off x="0" y="1708"/>
          <a:ext cx="3221564" cy="9948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Fortalecimiento de gestión empresarial</a:t>
          </a:r>
          <a:endParaRPr lang="es-HN" sz="1900" kern="1200" dirty="0"/>
        </a:p>
      </dsp:txBody>
      <dsp:txXfrm>
        <a:off x="48563" y="50271"/>
        <a:ext cx="3124438" cy="897687"/>
      </dsp:txXfrm>
    </dsp:sp>
    <dsp:sp modelId="{1835B0EE-CBE0-48A1-9C39-4D14F349CF66}">
      <dsp:nvSpPr>
        <dsp:cNvPr id="0" name=""/>
        <dsp:cNvSpPr/>
      </dsp:nvSpPr>
      <dsp:spPr>
        <a:xfrm rot="5400000">
          <a:off x="5687252" y="-1319943"/>
          <a:ext cx="795850" cy="5727226"/>
        </a:xfrm>
        <a:prstGeom prst="round2SameRect">
          <a:avLst/>
        </a:prstGeom>
        <a:solidFill>
          <a:schemeClr val="accent5">
            <a:tint val="40000"/>
            <a:alpha val="90000"/>
            <a:hueOff val="-1478351"/>
            <a:satOff val="-2563"/>
            <a:lumOff val="-258"/>
            <a:alphaOff val="0"/>
          </a:schemeClr>
        </a:solidFill>
        <a:ln w="12700" cap="flat" cmpd="sng" algn="ctr">
          <a:solidFill>
            <a:schemeClr val="accent5">
              <a:tint val="40000"/>
              <a:alpha val="90000"/>
              <a:hueOff val="-1478351"/>
              <a:satOff val="-2563"/>
              <a:lumOff val="-2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HN" sz="1800" kern="1200" dirty="0">
              <a:solidFill>
                <a:prstClr val="black">
                  <a:hueOff val="0"/>
                  <a:satOff val="0"/>
                  <a:lumOff val="0"/>
                  <a:alphaOff val="0"/>
                </a:prstClr>
              </a:solidFill>
              <a:latin typeface="Calibri" panose="020F0502020204030204"/>
              <a:ea typeface="+mn-ea"/>
              <a:cs typeface="+mn-cs"/>
            </a:rPr>
            <a:t>Insumos y materiales</a:t>
          </a:r>
        </a:p>
        <a:p>
          <a:pPr marL="171450" lvl="1" indent="-171450" algn="l" defTabSz="800100">
            <a:lnSpc>
              <a:spcPct val="90000"/>
            </a:lnSpc>
            <a:spcBef>
              <a:spcPct val="0"/>
            </a:spcBef>
            <a:spcAft>
              <a:spcPct val="15000"/>
            </a:spcAft>
            <a:buChar char="•"/>
          </a:pPr>
          <a:r>
            <a:rPr lang="es-ES" sz="1800" kern="1200" dirty="0">
              <a:solidFill>
                <a:prstClr val="black">
                  <a:hueOff val="0"/>
                  <a:satOff val="0"/>
                  <a:lumOff val="0"/>
                  <a:alphaOff val="0"/>
                </a:prstClr>
              </a:solidFill>
              <a:latin typeface="Calibri" panose="020F0502020204030204"/>
              <a:ea typeface="+mn-ea"/>
              <a:cs typeface="+mn-cs"/>
            </a:rPr>
            <a:t>Infraestructura fija (nueva o ampliación)</a:t>
          </a:r>
          <a:endParaRPr lang="es-HN" sz="1800" kern="1200" dirty="0">
            <a:solidFill>
              <a:prstClr val="black">
                <a:hueOff val="0"/>
                <a:satOff val="0"/>
                <a:lumOff val="0"/>
                <a:alphaOff val="0"/>
              </a:prst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s-ES" sz="1800" kern="1200" dirty="0">
              <a:solidFill>
                <a:prstClr val="black">
                  <a:hueOff val="0"/>
                  <a:satOff val="0"/>
                  <a:lumOff val="0"/>
                  <a:alphaOff val="0"/>
                </a:prstClr>
              </a:solidFill>
              <a:latin typeface="Calibri" panose="020F0502020204030204"/>
              <a:ea typeface="+mn-ea"/>
              <a:cs typeface="+mn-cs"/>
            </a:rPr>
            <a:t>Maquinaria y equipo</a:t>
          </a:r>
          <a:endParaRPr lang="es-HN" sz="1800" kern="1200" dirty="0">
            <a:solidFill>
              <a:prstClr val="black">
                <a:hueOff val="0"/>
                <a:satOff val="0"/>
                <a:lumOff val="0"/>
                <a:alphaOff val="0"/>
              </a:prstClr>
            </a:solidFill>
            <a:latin typeface="Calibri" panose="020F0502020204030204"/>
            <a:ea typeface="+mn-ea"/>
            <a:cs typeface="+mn-cs"/>
          </a:endParaRPr>
        </a:p>
        <a:p>
          <a:pPr marL="171450" lvl="1" indent="-171450" algn="l" defTabSz="800100">
            <a:lnSpc>
              <a:spcPct val="90000"/>
            </a:lnSpc>
            <a:spcBef>
              <a:spcPct val="0"/>
            </a:spcBef>
            <a:spcAft>
              <a:spcPct val="15000"/>
            </a:spcAft>
            <a:buChar char="•"/>
          </a:pPr>
          <a:r>
            <a:rPr lang="es-HN" sz="1800" kern="1200" dirty="0">
              <a:solidFill>
                <a:prstClr val="black">
                  <a:hueOff val="0"/>
                  <a:satOff val="0"/>
                  <a:lumOff val="0"/>
                  <a:alphaOff val="0"/>
                </a:prstClr>
              </a:solidFill>
              <a:latin typeface="Calibri" panose="020F0502020204030204"/>
              <a:ea typeface="+mn-ea"/>
              <a:cs typeface="+mn-cs"/>
            </a:rPr>
            <a:t>Equipo de transporte</a:t>
          </a:r>
        </a:p>
        <a:p>
          <a:pPr marL="57150" lvl="1" indent="-57150" algn="l" defTabSz="400050">
            <a:lnSpc>
              <a:spcPct val="90000"/>
            </a:lnSpc>
            <a:spcBef>
              <a:spcPct val="0"/>
            </a:spcBef>
            <a:spcAft>
              <a:spcPct val="15000"/>
            </a:spcAft>
            <a:buChar char="•"/>
          </a:pPr>
          <a:endParaRPr lang="es-HN" sz="900" kern="1200" dirty="0"/>
        </a:p>
      </dsp:txBody>
      <dsp:txXfrm rot="-5400000">
        <a:off x="3221564" y="1184595"/>
        <a:ext cx="5688376" cy="718150"/>
      </dsp:txXfrm>
    </dsp:sp>
    <dsp:sp modelId="{997D16E2-1A3A-472B-9942-17821F8B231B}">
      <dsp:nvSpPr>
        <dsp:cNvPr id="0" name=""/>
        <dsp:cNvSpPr/>
      </dsp:nvSpPr>
      <dsp:spPr>
        <a:xfrm>
          <a:off x="0" y="1046263"/>
          <a:ext cx="3221564" cy="994813"/>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Producción primaria, procesamiento y valor agregado</a:t>
          </a:r>
          <a:endParaRPr lang="es-HN" sz="1900" kern="1200" dirty="0"/>
        </a:p>
      </dsp:txBody>
      <dsp:txXfrm>
        <a:off x="48563" y="1094826"/>
        <a:ext cx="3124438" cy="897687"/>
      </dsp:txXfrm>
    </dsp:sp>
    <dsp:sp modelId="{DD7D6DDD-5CD0-485F-A230-BACBC1671205}">
      <dsp:nvSpPr>
        <dsp:cNvPr id="0" name=""/>
        <dsp:cNvSpPr/>
      </dsp:nvSpPr>
      <dsp:spPr>
        <a:xfrm rot="5400000">
          <a:off x="5687252" y="-275388"/>
          <a:ext cx="795850" cy="5727226"/>
        </a:xfrm>
        <a:prstGeom prst="round2SameRect">
          <a:avLst/>
        </a:prstGeom>
        <a:solidFill>
          <a:schemeClr val="accent5">
            <a:tint val="40000"/>
            <a:alpha val="90000"/>
            <a:hueOff val="-2956702"/>
            <a:satOff val="-5126"/>
            <a:lumOff val="-516"/>
            <a:alphaOff val="0"/>
          </a:schemeClr>
        </a:solidFill>
        <a:ln w="12700" cap="flat" cmpd="sng" algn="ctr">
          <a:solidFill>
            <a:schemeClr val="accent5">
              <a:tint val="40000"/>
              <a:alpha val="90000"/>
              <a:hueOff val="-2956702"/>
              <a:satOff val="-5126"/>
              <a:lumOff val="-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a:t>Capital de trabajo para comercialización</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a:t>Estudios de mercadeo</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a:t>Imagen</a:t>
          </a:r>
        </a:p>
      </dsp:txBody>
      <dsp:txXfrm rot="-5400000">
        <a:off x="3221564" y="2229150"/>
        <a:ext cx="5688376" cy="718150"/>
      </dsp:txXfrm>
    </dsp:sp>
    <dsp:sp modelId="{015329FF-14DF-4962-ADB0-CE2187D0EDEC}">
      <dsp:nvSpPr>
        <dsp:cNvPr id="0" name=""/>
        <dsp:cNvSpPr/>
      </dsp:nvSpPr>
      <dsp:spPr>
        <a:xfrm>
          <a:off x="0" y="2090817"/>
          <a:ext cx="3221564" cy="994813"/>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Font typeface="Times New Roman" panose="02020603050405020304" pitchFamily="18" charset="0"/>
            <a:buNone/>
          </a:pPr>
          <a:r>
            <a:rPr lang="es-HN" sz="1900" b="1" kern="1200" dirty="0"/>
            <a:t>Posicionamiento comercial</a:t>
          </a:r>
          <a:endParaRPr lang="es-HN" sz="1900" kern="1200" dirty="0"/>
        </a:p>
      </dsp:txBody>
      <dsp:txXfrm>
        <a:off x="48563" y="2139380"/>
        <a:ext cx="3124438" cy="897687"/>
      </dsp:txXfrm>
    </dsp:sp>
    <dsp:sp modelId="{39D361E2-AD8E-4275-B91D-1E99D3703AE2}">
      <dsp:nvSpPr>
        <dsp:cNvPr id="0" name=""/>
        <dsp:cNvSpPr/>
      </dsp:nvSpPr>
      <dsp:spPr>
        <a:xfrm rot="5400000">
          <a:off x="5687252" y="769165"/>
          <a:ext cx="795850" cy="5727226"/>
        </a:xfrm>
        <a:prstGeom prst="round2SameRect">
          <a:avLst/>
        </a:prstGeom>
        <a:solidFill>
          <a:schemeClr val="accent5">
            <a:tint val="40000"/>
            <a:alpha val="90000"/>
            <a:hueOff val="-4435053"/>
            <a:satOff val="-7690"/>
            <a:lumOff val="-773"/>
            <a:alphaOff val="0"/>
          </a:schemeClr>
        </a:solidFill>
        <a:ln w="12700" cap="flat" cmpd="sng" algn="ctr">
          <a:solidFill>
            <a:schemeClr val="accent5">
              <a:tint val="40000"/>
              <a:alpha val="90000"/>
              <a:hueOff val="-4435053"/>
              <a:satOff val="-7690"/>
              <a:lumOff val="-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Times New Roman" panose="02020603050405020304" pitchFamily="18" charset="0"/>
            <a:buChar char="•"/>
          </a:pPr>
          <a:r>
            <a:rPr lang="es-ES" sz="1800" kern="1200" dirty="0"/>
            <a:t>Infraestructura y equipo para prevención y mitigación ambiental</a:t>
          </a:r>
          <a:endParaRPr lang="es-HN" sz="1800" kern="1200" dirty="0"/>
        </a:p>
        <a:p>
          <a:pPr marL="171450" lvl="1" indent="-171450" algn="l" defTabSz="800100">
            <a:lnSpc>
              <a:spcPct val="90000"/>
            </a:lnSpc>
            <a:spcBef>
              <a:spcPct val="0"/>
            </a:spcBef>
            <a:spcAft>
              <a:spcPct val="15000"/>
            </a:spcAft>
            <a:buFont typeface="Times New Roman" panose="02020603050405020304" pitchFamily="18" charset="0"/>
            <a:buChar char="•"/>
          </a:pPr>
          <a:r>
            <a:rPr lang="es-ES" sz="1800" kern="1200" dirty="0"/>
            <a:t>Acciones para promover la inclusión y participación social</a:t>
          </a:r>
          <a:endParaRPr lang="es-HN" sz="1800" kern="1200" dirty="0"/>
        </a:p>
      </dsp:txBody>
      <dsp:txXfrm rot="-5400000">
        <a:off x="3221564" y="3273703"/>
        <a:ext cx="5688376" cy="718150"/>
      </dsp:txXfrm>
    </dsp:sp>
    <dsp:sp modelId="{EF408A90-79FE-4DDC-84AF-1B73EFFBF3DA}">
      <dsp:nvSpPr>
        <dsp:cNvPr id="0" name=""/>
        <dsp:cNvSpPr/>
      </dsp:nvSpPr>
      <dsp:spPr>
        <a:xfrm>
          <a:off x="0" y="3135371"/>
          <a:ext cx="3221564" cy="994813"/>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Font typeface="Times New Roman" panose="02020603050405020304" pitchFamily="18" charset="0"/>
            <a:buNone/>
          </a:pPr>
          <a:r>
            <a:rPr lang="es-ES" sz="1900" b="1" kern="1200" dirty="0"/>
            <a:t>Gestión y responsabilidad socio-ambiental</a:t>
          </a:r>
          <a:endParaRPr lang="es-HN" sz="1900" kern="1200" dirty="0"/>
        </a:p>
      </dsp:txBody>
      <dsp:txXfrm>
        <a:off x="48563" y="3183934"/>
        <a:ext cx="3124438" cy="897687"/>
      </dsp:txXfrm>
    </dsp:sp>
    <dsp:sp modelId="{8A9D907E-E885-4103-B302-8E46348F04CC}">
      <dsp:nvSpPr>
        <dsp:cNvPr id="0" name=""/>
        <dsp:cNvSpPr/>
      </dsp:nvSpPr>
      <dsp:spPr>
        <a:xfrm rot="5400000">
          <a:off x="5687252" y="1813719"/>
          <a:ext cx="795850" cy="5727226"/>
        </a:xfrm>
        <a:prstGeom prst="round2SameRect">
          <a:avLst/>
        </a:prstGeom>
        <a:solidFill>
          <a:schemeClr val="accent5">
            <a:tint val="40000"/>
            <a:alpha val="90000"/>
            <a:hueOff val="-5913404"/>
            <a:satOff val="-10253"/>
            <a:lumOff val="-1031"/>
            <a:alphaOff val="0"/>
          </a:schemeClr>
        </a:solidFill>
        <a:ln w="12700" cap="flat" cmpd="sng" algn="ctr">
          <a:solidFill>
            <a:schemeClr val="accent5">
              <a:tint val="40000"/>
              <a:alpha val="90000"/>
              <a:hueOff val="-5913404"/>
              <a:satOff val="-10253"/>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Pagos de servicios públicos</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Sueldos y salarios</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Otros gastos operativos</a:t>
          </a:r>
        </a:p>
      </dsp:txBody>
      <dsp:txXfrm rot="-5400000">
        <a:off x="3221564" y="4318257"/>
        <a:ext cx="5688376" cy="718150"/>
      </dsp:txXfrm>
    </dsp:sp>
    <dsp:sp modelId="{2093237D-9B8E-4C77-A6CE-BAD34BD983BB}">
      <dsp:nvSpPr>
        <dsp:cNvPr id="0" name=""/>
        <dsp:cNvSpPr/>
      </dsp:nvSpPr>
      <dsp:spPr>
        <a:xfrm>
          <a:off x="0" y="4179926"/>
          <a:ext cx="3221564" cy="994813"/>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s-HN" sz="1800" b="1" kern="1200" dirty="0"/>
            <a:t>Gastos operativos</a:t>
          </a:r>
        </a:p>
      </dsp:txBody>
      <dsp:txXfrm>
        <a:off x="48563" y="4228489"/>
        <a:ext cx="3124438" cy="897687"/>
      </dsp:txXfrm>
    </dsp:sp>
    <dsp:sp modelId="{6F05E359-1A5F-4054-90F8-9E9D85D09C2A}">
      <dsp:nvSpPr>
        <dsp:cNvPr id="0" name=""/>
        <dsp:cNvSpPr/>
      </dsp:nvSpPr>
      <dsp:spPr>
        <a:xfrm rot="5400000">
          <a:off x="5687252" y="2858274"/>
          <a:ext cx="795850" cy="5727226"/>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Licencia ambiental</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Conexiones a red eléctrica</a:t>
          </a:r>
        </a:p>
        <a:p>
          <a:pPr marL="171450" lvl="1" indent="-171450" algn="l" defTabSz="800100">
            <a:lnSpc>
              <a:spcPct val="90000"/>
            </a:lnSpc>
            <a:spcBef>
              <a:spcPct val="0"/>
            </a:spcBef>
            <a:spcAft>
              <a:spcPct val="15000"/>
            </a:spcAft>
            <a:buFont typeface="Times New Roman" panose="02020603050405020304" pitchFamily="18" charset="0"/>
            <a:buChar char="•"/>
          </a:pPr>
          <a:r>
            <a:rPr lang="es-HN" sz="1800" kern="1200" dirty="0"/>
            <a:t>Permiso de operación, registro sanitarios, otros</a:t>
          </a:r>
        </a:p>
      </dsp:txBody>
      <dsp:txXfrm rot="-5400000">
        <a:off x="3221564" y="5362812"/>
        <a:ext cx="5688376" cy="718150"/>
      </dsp:txXfrm>
    </dsp:sp>
    <dsp:sp modelId="{4B45B427-EE4A-4777-A431-87E6780FD7C0}">
      <dsp:nvSpPr>
        <dsp:cNvPr id="0" name=""/>
        <dsp:cNvSpPr/>
      </dsp:nvSpPr>
      <dsp:spPr>
        <a:xfrm>
          <a:off x="0" y="5224480"/>
          <a:ext cx="3221564" cy="99481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s-HN" sz="1800" b="1" kern="1200" dirty="0"/>
            <a:t>Pagos a instituciones gubernamentales por trámites </a:t>
          </a:r>
        </a:p>
      </dsp:txBody>
      <dsp:txXfrm>
        <a:off x="48563" y="5273043"/>
        <a:ext cx="3124438" cy="897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0F2A7-076A-4B3C-8705-8261C46CCBBB}">
      <dsp:nvSpPr>
        <dsp:cNvPr id="0" name=""/>
        <dsp:cNvSpPr/>
      </dsp:nvSpPr>
      <dsp:spPr>
        <a:xfrm>
          <a:off x="0" y="4762"/>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Nombre o razón social (sigla)</a:t>
          </a:r>
          <a:endParaRPr lang="es-HN" sz="1900" b="0" kern="1200" dirty="0"/>
        </a:p>
      </dsp:txBody>
      <dsp:txXfrm>
        <a:off x="0" y="4762"/>
        <a:ext cx="2464593" cy="1478756"/>
      </dsp:txXfrm>
    </dsp:sp>
    <dsp:sp modelId="{BD072008-9029-43E7-B282-B6556847332D}">
      <dsp:nvSpPr>
        <dsp:cNvPr id="0" name=""/>
        <dsp:cNvSpPr/>
      </dsp:nvSpPr>
      <dsp:spPr>
        <a:xfrm>
          <a:off x="2711053" y="4762"/>
          <a:ext cx="2464593" cy="1478756"/>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Dirección exacta de la sede de la OPR (aldea, municipio y departamento)</a:t>
          </a:r>
          <a:endParaRPr lang="es-HN" sz="1900" b="0" kern="1200" dirty="0"/>
        </a:p>
      </dsp:txBody>
      <dsp:txXfrm>
        <a:off x="2711053" y="4762"/>
        <a:ext cx="2464593" cy="1478756"/>
      </dsp:txXfrm>
    </dsp:sp>
    <dsp:sp modelId="{1A557572-AD34-4E30-916A-E9A6B9F73494}">
      <dsp:nvSpPr>
        <dsp:cNvPr id="0" name=""/>
        <dsp:cNvSpPr/>
      </dsp:nvSpPr>
      <dsp:spPr>
        <a:xfrm>
          <a:off x="5422106" y="4762"/>
          <a:ext cx="2464593" cy="1478756"/>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Datos del contacto de la OPR</a:t>
          </a:r>
          <a:endParaRPr lang="es-HN" sz="1900" b="0" kern="1200" dirty="0"/>
        </a:p>
      </dsp:txBody>
      <dsp:txXfrm>
        <a:off x="5422106" y="4762"/>
        <a:ext cx="2464593" cy="1478756"/>
      </dsp:txXfrm>
    </dsp:sp>
    <dsp:sp modelId="{2F6EDD03-00AB-4621-8133-A1C6266F9D0F}">
      <dsp:nvSpPr>
        <dsp:cNvPr id="0" name=""/>
        <dsp:cNvSpPr/>
      </dsp:nvSpPr>
      <dsp:spPr>
        <a:xfrm>
          <a:off x="0" y="1729978"/>
          <a:ext cx="2464593" cy="1478756"/>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Datos del representante legal de la OPR</a:t>
          </a:r>
          <a:endParaRPr lang="es-HN" sz="1900" b="0" kern="1200" dirty="0"/>
        </a:p>
      </dsp:txBody>
      <dsp:txXfrm>
        <a:off x="0" y="1729978"/>
        <a:ext cx="2464593" cy="1478756"/>
      </dsp:txXfrm>
    </dsp:sp>
    <dsp:sp modelId="{C19DCF22-9936-4E1E-B34B-65C063FF4AB8}">
      <dsp:nvSpPr>
        <dsp:cNvPr id="0" name=""/>
        <dsp:cNvSpPr/>
      </dsp:nvSpPr>
      <dsp:spPr>
        <a:xfrm>
          <a:off x="2711053" y="1729978"/>
          <a:ext cx="2464593" cy="1478756"/>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Número de miembros de la OPR participantes en el plan de negocios</a:t>
          </a:r>
          <a:endParaRPr lang="es-HN" sz="1900" b="0" kern="1200" dirty="0"/>
        </a:p>
      </dsp:txBody>
      <dsp:txXfrm>
        <a:off x="2711053" y="1729978"/>
        <a:ext cx="2464593" cy="1478756"/>
      </dsp:txXfrm>
    </dsp:sp>
    <dsp:sp modelId="{001E5AF4-7CBE-4A8C-87F4-44545D5BE6CF}">
      <dsp:nvSpPr>
        <dsp:cNvPr id="0" name=""/>
        <dsp:cNvSpPr/>
      </dsp:nvSpPr>
      <dsp:spPr>
        <a:xfrm>
          <a:off x="5422106" y="1729978"/>
          <a:ext cx="2464593" cy="1478756"/>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Número de años de trabajar como organización</a:t>
          </a:r>
          <a:endParaRPr lang="es-HN" sz="1900" b="0" kern="1200" dirty="0"/>
        </a:p>
      </dsp:txBody>
      <dsp:txXfrm>
        <a:off x="5422106" y="1729978"/>
        <a:ext cx="2464593" cy="1478756"/>
      </dsp:txXfrm>
    </dsp:sp>
    <dsp:sp modelId="{4773C844-5107-4415-ACEE-8B2BF9F4E678}">
      <dsp:nvSpPr>
        <dsp:cNvPr id="0" name=""/>
        <dsp:cNvSpPr/>
      </dsp:nvSpPr>
      <dsp:spPr>
        <a:xfrm>
          <a:off x="1355526" y="3455194"/>
          <a:ext cx="2464593" cy="1478756"/>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Breve descripción de las actividades económicas desarrolladas por la OPR </a:t>
          </a:r>
          <a:endParaRPr lang="es-HN" sz="1900" b="0" kern="1200" dirty="0"/>
        </a:p>
      </dsp:txBody>
      <dsp:txXfrm>
        <a:off x="1355526" y="3455194"/>
        <a:ext cx="2464593" cy="1478756"/>
      </dsp:txXfrm>
    </dsp:sp>
    <dsp:sp modelId="{0E17269D-CB49-4BB4-956F-89D9B3A0FA08}">
      <dsp:nvSpPr>
        <dsp:cNvPr id="0" name=""/>
        <dsp:cNvSpPr/>
      </dsp:nvSpPr>
      <dsp:spPr>
        <a:xfrm>
          <a:off x="4066579" y="3455194"/>
          <a:ext cx="2464593" cy="147875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0" kern="1200" dirty="0"/>
            <a:t>Detalle de las actividades que realizan actualmente.</a:t>
          </a:r>
          <a:endParaRPr lang="es-HN" sz="1900" b="0" kern="1200" dirty="0"/>
        </a:p>
      </dsp:txBody>
      <dsp:txXfrm>
        <a:off x="4066579" y="3455194"/>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EA7C1F-2974-43F4-A351-F26EAD2D4409}" type="datetimeFigureOut">
              <a:rPr lang="es-ES" smtClean="0"/>
              <a:t>28/02/2022</a:t>
            </a:fld>
            <a:endParaRPr lang="es-ES"/>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2B95F6-6348-486D-9AFF-71C7488818DA}" type="slidenum">
              <a:rPr lang="es-ES" smtClean="0"/>
              <a:t>‹Nº›</a:t>
            </a:fld>
            <a:endParaRPr lang="es-ES"/>
          </a:p>
        </p:txBody>
      </p:sp>
    </p:spTree>
    <p:extLst>
      <p:ext uri="{BB962C8B-B14F-4D97-AF65-F5344CB8AC3E}">
        <p14:creationId xmlns:p14="http://schemas.microsoft.com/office/powerpoint/2010/main" val="180947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900EB1-ABF2-4E00-8C96-EBD443055AC1}" type="datetimeFigureOut">
              <a:rPr lang="es-ES" smtClean="0"/>
              <a:t>28/02/2022</a:t>
            </a:fld>
            <a:endParaRPr lang="es-ES"/>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B04A58-5953-479F-8BA0-7BE83B9E35E3}" type="slidenum">
              <a:rPr lang="es-ES" smtClean="0"/>
              <a:t>‹Nº›</a:t>
            </a:fld>
            <a:endParaRPr lang="es-ES"/>
          </a:p>
        </p:txBody>
      </p:sp>
    </p:spTree>
    <p:extLst>
      <p:ext uri="{BB962C8B-B14F-4D97-AF65-F5344CB8AC3E}">
        <p14:creationId xmlns:p14="http://schemas.microsoft.com/office/powerpoint/2010/main" val="229601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H. Tablas</a:t>
            </a:r>
            <a:endParaRPr lang="es-HN" dirty="0"/>
          </a:p>
          <a:p>
            <a:endParaRPr lang="es-HN" dirty="0"/>
          </a:p>
        </p:txBody>
      </p:sp>
      <p:sp>
        <p:nvSpPr>
          <p:cNvPr id="4" name="3 Marcador de número de diapositiva"/>
          <p:cNvSpPr>
            <a:spLocks noGrp="1"/>
          </p:cNvSpPr>
          <p:nvPr>
            <p:ph type="sldNum" sz="quarter" idx="10"/>
          </p:nvPr>
        </p:nvSpPr>
        <p:spPr/>
        <p:txBody>
          <a:bodyPr/>
          <a:lstStyle/>
          <a:p>
            <a:fld id="{94837E85-8EBE-4DF8-A078-ACF75C90DD37}" type="slidenum">
              <a:rPr lang="es-HN" smtClean="0">
                <a:solidFill>
                  <a:prstClr val="black"/>
                </a:solidFill>
              </a:rPr>
              <a:pPr/>
              <a:t>2</a:t>
            </a:fld>
            <a:endParaRPr lang="es-HN">
              <a:solidFill>
                <a:prstClr val="black"/>
              </a:solidFill>
            </a:endParaRPr>
          </a:p>
        </p:txBody>
      </p:sp>
    </p:spTree>
    <p:extLst>
      <p:ext uri="{BB962C8B-B14F-4D97-AF65-F5344CB8AC3E}">
        <p14:creationId xmlns:p14="http://schemas.microsoft.com/office/powerpoint/2010/main" val="17926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H. Tablas</a:t>
            </a:r>
            <a:endParaRPr lang="es-HN" dirty="0"/>
          </a:p>
          <a:p>
            <a:endParaRPr lang="es-HN" dirty="0"/>
          </a:p>
        </p:txBody>
      </p:sp>
      <p:sp>
        <p:nvSpPr>
          <p:cNvPr id="4" name="3 Marcador de número de diapositiva"/>
          <p:cNvSpPr>
            <a:spLocks noGrp="1"/>
          </p:cNvSpPr>
          <p:nvPr>
            <p:ph type="sldNum" sz="quarter" idx="10"/>
          </p:nvPr>
        </p:nvSpPr>
        <p:spPr/>
        <p:txBody>
          <a:bodyPr/>
          <a:lstStyle/>
          <a:p>
            <a:fld id="{94837E85-8EBE-4DF8-A078-ACF75C90DD37}" type="slidenum">
              <a:rPr lang="es-HN" smtClean="0">
                <a:solidFill>
                  <a:prstClr val="black"/>
                </a:solidFill>
              </a:rPr>
              <a:pPr/>
              <a:t>5</a:t>
            </a:fld>
            <a:endParaRPr lang="es-HN">
              <a:solidFill>
                <a:prstClr val="black"/>
              </a:solidFill>
            </a:endParaRPr>
          </a:p>
        </p:txBody>
      </p:sp>
    </p:spTree>
    <p:extLst>
      <p:ext uri="{BB962C8B-B14F-4D97-AF65-F5344CB8AC3E}">
        <p14:creationId xmlns:p14="http://schemas.microsoft.com/office/powerpoint/2010/main" val="417671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HN" dirty="0"/>
          </a:p>
        </p:txBody>
      </p:sp>
      <p:sp>
        <p:nvSpPr>
          <p:cNvPr id="4" name="3 Marcador de número de diapositiva"/>
          <p:cNvSpPr>
            <a:spLocks noGrp="1"/>
          </p:cNvSpPr>
          <p:nvPr>
            <p:ph type="sldNum" sz="quarter" idx="10"/>
          </p:nvPr>
        </p:nvSpPr>
        <p:spPr/>
        <p:txBody>
          <a:bodyPr/>
          <a:lstStyle/>
          <a:p>
            <a:fld id="{94837E85-8EBE-4DF8-A078-ACF75C90DD37}" type="slidenum">
              <a:rPr lang="es-HN" smtClean="0">
                <a:solidFill>
                  <a:prstClr val="black"/>
                </a:solidFill>
              </a:rPr>
              <a:pPr/>
              <a:t>10</a:t>
            </a:fld>
            <a:endParaRPr lang="es-HN">
              <a:solidFill>
                <a:prstClr val="black"/>
              </a:solidFill>
            </a:endParaRPr>
          </a:p>
        </p:txBody>
      </p:sp>
    </p:spTree>
    <p:extLst>
      <p:ext uri="{BB962C8B-B14F-4D97-AF65-F5344CB8AC3E}">
        <p14:creationId xmlns:p14="http://schemas.microsoft.com/office/powerpoint/2010/main" val="323890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82687D-B6DD-474B-B470-D61E7F354B3D}" type="datetimeFigureOut">
              <a:rPr lang="es-ES" smtClean="0"/>
              <a:t>28/02/2022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289848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82687D-B6DD-474B-B470-D61E7F354B3D}" type="datetimeFigureOut">
              <a:rPr lang="es-ES" smtClean="0"/>
              <a:t>28/02/2022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104778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82687D-B6DD-474B-B470-D61E7F354B3D}" type="datetimeFigureOut">
              <a:rPr lang="es-ES" smtClean="0"/>
              <a:t>28/02/2022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104149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82687D-B6DD-474B-B470-D61E7F354B3D}" type="datetimeFigureOut">
              <a:rPr lang="es-ES" smtClean="0"/>
              <a:t>28/02/2022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84528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882687D-B6DD-474B-B470-D61E7F354B3D}" type="datetimeFigureOut">
              <a:rPr lang="es-ES" smtClean="0"/>
              <a:t>28/02/2022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342716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82687D-B6DD-474B-B470-D61E7F354B3D}" type="datetimeFigureOut">
              <a:rPr lang="es-ES" smtClean="0"/>
              <a:t>28/02/2022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65827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82687D-B6DD-474B-B470-D61E7F354B3D}" type="datetimeFigureOut">
              <a:rPr lang="es-ES" smtClean="0"/>
              <a:t>28/02/2022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157814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82687D-B6DD-474B-B470-D61E7F354B3D}" type="datetimeFigureOut">
              <a:rPr lang="es-ES" smtClean="0"/>
              <a:t>28/02/2022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204569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2687D-B6DD-474B-B470-D61E7F354B3D}" type="datetimeFigureOut">
              <a:rPr lang="es-ES" smtClean="0"/>
              <a:t>28/02/2022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152874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82687D-B6DD-474B-B470-D61E7F354B3D}" type="datetimeFigureOut">
              <a:rPr lang="es-ES" smtClean="0"/>
              <a:t>28/02/2022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250303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882687D-B6DD-474B-B470-D61E7F354B3D}" type="datetimeFigureOut">
              <a:rPr lang="es-ES" smtClean="0"/>
              <a:t>28/02/2022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FAB64E-9B30-4571-A158-C8657BA3DFE1}" type="slidenum">
              <a:rPr lang="es-ES" smtClean="0"/>
              <a:t>‹Nº›</a:t>
            </a:fld>
            <a:endParaRPr lang="es-ES"/>
          </a:p>
        </p:txBody>
      </p:sp>
    </p:spTree>
    <p:extLst>
      <p:ext uri="{BB962C8B-B14F-4D97-AF65-F5344CB8AC3E}">
        <p14:creationId xmlns:p14="http://schemas.microsoft.com/office/powerpoint/2010/main" val="297856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2687D-B6DD-474B-B470-D61E7F354B3D}" type="datetimeFigureOut">
              <a:rPr lang="es-ES" smtClean="0"/>
              <a:t>28/02/2022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AB64E-9B30-4571-A158-C8657BA3DFE1}" type="slidenum">
              <a:rPr lang="es-ES" smtClean="0"/>
              <a:t>‹Nº›</a:t>
            </a:fld>
            <a:endParaRPr lang="es-ES"/>
          </a:p>
        </p:txBody>
      </p:sp>
    </p:spTree>
    <p:extLst>
      <p:ext uri="{BB962C8B-B14F-4D97-AF65-F5344CB8AC3E}">
        <p14:creationId xmlns:p14="http://schemas.microsoft.com/office/powerpoint/2010/main" val="1003695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comrural.hn/formulacion-de-perfiles-de-negocio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Marcador de contenido 6">
            <a:extLst>
              <a:ext uri="{FF2B5EF4-FFF2-40B4-BE49-F238E27FC236}">
                <a16:creationId xmlns:a16="http://schemas.microsoft.com/office/drawing/2014/main" id="{0E4F1C74-16F1-46F0-97C0-6CB1E9A07B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37" r="337"/>
          <a:stretch/>
        </p:blipFill>
        <p:spPr>
          <a:xfrm>
            <a:off x="20" y="1282"/>
            <a:ext cx="9143980" cy="6856718"/>
          </a:xfrm>
          <a:prstGeom prst="rect">
            <a:avLst/>
          </a:prstGeom>
        </p:spPr>
      </p:pic>
    </p:spTree>
    <p:extLst>
      <p:ext uri="{BB962C8B-B14F-4D97-AF65-F5344CB8AC3E}">
        <p14:creationId xmlns:p14="http://schemas.microsoft.com/office/powerpoint/2010/main" val="5683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1761151"/>
              </p:ext>
            </p:extLst>
          </p:nvPr>
        </p:nvGraphicFramePr>
        <p:xfrm>
          <a:off x="134471" y="645275"/>
          <a:ext cx="5275879" cy="530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5139653" y="4430725"/>
            <a:ext cx="2874793" cy="830997"/>
          </a:xfrm>
          <a:prstGeom prst="leftArrowCallout">
            <a:avLst/>
          </a:prstGeom>
          <a:solidFill>
            <a:srgbClr val="00B0F0"/>
          </a:solidFill>
          <a:ln>
            <a:solidFill>
              <a:srgbClr val="0070C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342900"/>
            <a:r>
              <a:rPr lang="es-MX" sz="1600" b="1" dirty="0">
                <a:solidFill>
                  <a:prstClr val="white"/>
                </a:solidFill>
                <a:latin typeface="Times New Roman" pitchFamily="18" charset="0"/>
                <a:cs typeface="Times New Roman" pitchFamily="18" charset="0"/>
              </a:rPr>
              <a:t>Fondos Públicos Transferidos por el Proyecto</a:t>
            </a:r>
            <a:endParaRPr lang="es-HN" sz="1600" b="1" dirty="0">
              <a:solidFill>
                <a:prstClr val="white"/>
              </a:solidFill>
              <a:latin typeface="Times New Roman" pitchFamily="18" charset="0"/>
              <a:cs typeface="Times New Roman" pitchFamily="18" charset="0"/>
            </a:endParaRPr>
          </a:p>
        </p:txBody>
      </p:sp>
      <p:sp>
        <p:nvSpPr>
          <p:cNvPr id="15" name="14 CuadroTexto"/>
          <p:cNvSpPr txBox="1"/>
          <p:nvPr/>
        </p:nvSpPr>
        <p:spPr>
          <a:xfrm>
            <a:off x="4423158" y="2966037"/>
            <a:ext cx="3024336" cy="584775"/>
          </a:xfrm>
          <a:prstGeom prst="leftArrowCallout">
            <a:avLst/>
          </a:prstGeom>
          <a:solidFill>
            <a:srgbClr val="0070C0"/>
          </a:solidFill>
          <a:ln>
            <a:solidFill>
              <a:srgbClr val="002060"/>
            </a:solidFill>
          </a:ln>
        </p:spPr>
        <p:style>
          <a:lnRef idx="1">
            <a:schemeClr val="accent5"/>
          </a:lnRef>
          <a:fillRef idx="3">
            <a:schemeClr val="accent5"/>
          </a:fillRef>
          <a:effectRef idx="2">
            <a:schemeClr val="accent5"/>
          </a:effectRef>
          <a:fontRef idx="minor">
            <a:schemeClr val="lt1"/>
          </a:fontRef>
        </p:style>
        <p:txBody>
          <a:bodyPr wrap="square" rtlCol="0" anchor="ctr" anchorCtr="0">
            <a:spAutoFit/>
          </a:bodyPr>
          <a:lstStyle/>
          <a:p>
            <a:pPr algn="ctr" defTabSz="342900"/>
            <a:r>
              <a:rPr lang="es-MX" sz="1600" b="1" dirty="0">
                <a:solidFill>
                  <a:prstClr val="white"/>
                </a:solidFill>
                <a:latin typeface="Times New Roman" pitchFamily="18" charset="0"/>
                <a:cs typeface="Times New Roman" pitchFamily="18" charset="0"/>
              </a:rPr>
              <a:t>Préstamos de </a:t>
            </a:r>
            <a:r>
              <a:rPr lang="es-MX" sz="1600" b="1" dirty="0" err="1">
                <a:solidFill>
                  <a:prstClr val="white"/>
                </a:solidFill>
                <a:latin typeface="Times New Roman" pitchFamily="18" charset="0"/>
                <a:cs typeface="Times New Roman" pitchFamily="18" charset="0"/>
              </a:rPr>
              <a:t>AFPs</a:t>
            </a:r>
            <a:r>
              <a:rPr lang="es-MX" sz="1600" b="1" dirty="0">
                <a:solidFill>
                  <a:prstClr val="white"/>
                </a:solidFill>
                <a:latin typeface="Times New Roman" pitchFamily="18" charset="0"/>
                <a:cs typeface="Times New Roman" pitchFamily="18" charset="0"/>
              </a:rPr>
              <a:t> a las </a:t>
            </a:r>
            <a:r>
              <a:rPr lang="es-MX" sz="1600" b="1" dirty="0" err="1">
                <a:solidFill>
                  <a:prstClr val="white"/>
                </a:solidFill>
                <a:latin typeface="Times New Roman" pitchFamily="18" charset="0"/>
                <a:cs typeface="Times New Roman" pitchFamily="18" charset="0"/>
              </a:rPr>
              <a:t>OPRs</a:t>
            </a:r>
            <a:endParaRPr lang="es-HN" sz="1600" b="1" dirty="0">
              <a:solidFill>
                <a:prstClr val="white"/>
              </a:solidFill>
              <a:latin typeface="Times New Roman" pitchFamily="18" charset="0"/>
              <a:cs typeface="Times New Roman" pitchFamily="18" charset="0"/>
            </a:endParaRPr>
          </a:p>
        </p:txBody>
      </p:sp>
      <p:sp>
        <p:nvSpPr>
          <p:cNvPr id="16" name="15 CuadroTexto"/>
          <p:cNvSpPr txBox="1"/>
          <p:nvPr/>
        </p:nvSpPr>
        <p:spPr>
          <a:xfrm>
            <a:off x="3743902" y="1468740"/>
            <a:ext cx="3024336" cy="584775"/>
          </a:xfrm>
          <a:prstGeom prst="leftArrowCallout">
            <a:avLst/>
          </a:prstGeom>
          <a:solidFill>
            <a:srgbClr val="92D050"/>
          </a:solidFill>
          <a:ln>
            <a:solidFill>
              <a:srgbClr val="00B050"/>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defTabSz="342900"/>
            <a:r>
              <a:rPr lang="es-MX" sz="1600" b="1" dirty="0">
                <a:solidFill>
                  <a:prstClr val="white"/>
                </a:solidFill>
                <a:latin typeface="Times New Roman" pitchFamily="18" charset="0"/>
                <a:cs typeface="Times New Roman" pitchFamily="18" charset="0"/>
              </a:rPr>
              <a:t>Capital propio de las </a:t>
            </a:r>
            <a:r>
              <a:rPr lang="es-MX" sz="1600" b="1" dirty="0" err="1">
                <a:solidFill>
                  <a:prstClr val="white"/>
                </a:solidFill>
                <a:latin typeface="Times New Roman" pitchFamily="18" charset="0"/>
                <a:cs typeface="Times New Roman" pitchFamily="18" charset="0"/>
              </a:rPr>
              <a:t>OPRs</a:t>
            </a:r>
            <a:endParaRPr lang="es-HN" sz="1600" b="1" dirty="0">
              <a:solidFill>
                <a:prstClr val="white"/>
              </a:solidFill>
              <a:latin typeface="Times New Roman" pitchFamily="18" charset="0"/>
              <a:cs typeface="Times New Roman" pitchFamily="18" charset="0"/>
            </a:endParaRPr>
          </a:p>
        </p:txBody>
      </p:sp>
      <p:sp>
        <p:nvSpPr>
          <p:cNvPr id="7" name="15 CuadroTexto"/>
          <p:cNvSpPr txBox="1"/>
          <p:nvPr/>
        </p:nvSpPr>
        <p:spPr>
          <a:xfrm>
            <a:off x="698643" y="-1712"/>
            <a:ext cx="8310885" cy="646986"/>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s-MX" sz="32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Fuente de Financiamiento del Plan de Negocio</a:t>
            </a:r>
            <a:endParaRPr lang="es-HN" sz="32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ectángulo 8"/>
          <p:cNvSpPr/>
          <p:nvPr/>
        </p:nvSpPr>
        <p:spPr>
          <a:xfrm>
            <a:off x="134471" y="6100468"/>
            <a:ext cx="5275880" cy="4302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07000"/>
              </a:lnSpc>
              <a:spcAft>
                <a:spcPts val="800"/>
              </a:spcAft>
            </a:pPr>
            <a:r>
              <a:rPr lang="es-ES" sz="2200" dirty="0">
                <a:solidFill>
                  <a:srgbClr val="002060"/>
                </a:solidFill>
                <a:latin typeface="Times New Roman" pitchFamily="18" charset="0"/>
                <a:cs typeface="Times New Roman" pitchFamily="18" charset="0"/>
              </a:rPr>
              <a:t>Otros aportantes</a:t>
            </a:r>
          </a:p>
        </p:txBody>
      </p:sp>
      <p:sp>
        <p:nvSpPr>
          <p:cNvPr id="10" name="Rectángulo 9"/>
          <p:cNvSpPr/>
          <p:nvPr/>
        </p:nvSpPr>
        <p:spPr>
          <a:xfrm>
            <a:off x="5410350" y="5452695"/>
            <a:ext cx="3445974" cy="338041"/>
          </a:xfrm>
          <a:prstGeom prst="rect">
            <a:avLst/>
          </a:prstGeom>
          <a:solidFill>
            <a:srgbClr val="00B0F0"/>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7000"/>
              </a:lnSpc>
              <a:spcAft>
                <a:spcPts val="800"/>
              </a:spcAft>
            </a:pPr>
            <a:r>
              <a:rPr lang="es-ES" sz="1600" b="1" dirty="0">
                <a:solidFill>
                  <a:prstClr val="white"/>
                </a:solidFill>
                <a:latin typeface="Times New Roman" pitchFamily="18" charset="0"/>
                <a:cs typeface="Times New Roman" pitchFamily="18" charset="0"/>
              </a:rPr>
              <a:t>Máx. US$ 2,200 por miembro o socio</a:t>
            </a:r>
          </a:p>
        </p:txBody>
      </p:sp>
    </p:spTree>
    <p:extLst>
      <p:ext uri="{BB962C8B-B14F-4D97-AF65-F5344CB8AC3E}">
        <p14:creationId xmlns:p14="http://schemas.microsoft.com/office/powerpoint/2010/main" val="146653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a:extLst>
              <a:ext uri="{FF2B5EF4-FFF2-40B4-BE49-F238E27FC236}">
                <a16:creationId xmlns:a16="http://schemas.microsoft.com/office/drawing/2014/main" id="{6C119412-6646-4706-A237-8300C84E4169}"/>
              </a:ext>
            </a:extLst>
          </p:cNvPr>
          <p:cNvPicPr>
            <a:picLocks noChangeAspect="1"/>
          </p:cNvPicPr>
          <p:nvPr/>
        </p:nvPicPr>
        <p:blipFill>
          <a:blip r:embed="rId2">
            <a:extLst>
              <a:ext uri="{28A0092B-C50C-407E-A947-70E740481C1C}">
                <a14:useLocalDpi xmlns:a14="http://schemas.microsoft.com/office/drawing/2010/main" val="0"/>
              </a:ext>
            </a:extLst>
          </a:blip>
          <a:srcRect t="2843" b="2843"/>
          <a:stretch/>
        </p:blipFill>
        <p:spPr>
          <a:xfrm>
            <a:off x="20" y="1282"/>
            <a:ext cx="9143980" cy="6856718"/>
          </a:xfrm>
          <a:prstGeom prst="rect">
            <a:avLst/>
          </a:prstGeom>
        </p:spPr>
      </p:pic>
    </p:spTree>
    <p:extLst>
      <p:ext uri="{BB962C8B-B14F-4D97-AF65-F5344CB8AC3E}">
        <p14:creationId xmlns:p14="http://schemas.microsoft.com/office/powerpoint/2010/main" val="305328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foto, interior, diferente, cubierto&#10;&#10;Descripción generada automáticamente">
            <a:extLst>
              <a:ext uri="{FF2B5EF4-FFF2-40B4-BE49-F238E27FC236}">
                <a16:creationId xmlns:a16="http://schemas.microsoft.com/office/drawing/2014/main" id="{FED605B2-A01B-4855-BC3C-97812740C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15 CuadroTexto"/>
          <p:cNvSpPr txBox="1"/>
          <p:nvPr/>
        </p:nvSpPr>
        <p:spPr>
          <a:xfrm>
            <a:off x="2153723" y="0"/>
            <a:ext cx="4662816" cy="578882"/>
          </a:xfrm>
          <a:prstGeom prst="roundRect">
            <a:avLst/>
          </a:prstGeom>
          <a:ln/>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fontAlgn="base">
              <a:spcBef>
                <a:spcPct val="0"/>
              </a:spcBef>
              <a:spcAft>
                <a:spcPct val="0"/>
              </a:spcAft>
              <a:defRPr/>
            </a:pPr>
            <a:r>
              <a:rPr lang="es-MX" sz="2800" b="1" kern="0" dirty="0">
                <a:ln/>
                <a:solidFill>
                  <a:schemeClr val="accent3"/>
                </a:solidFill>
              </a:rPr>
              <a:t>Iniciativas de negocios</a:t>
            </a:r>
            <a:endParaRPr lang="es-HN" sz="2800" b="1" kern="0" dirty="0">
              <a:ln/>
              <a:solidFill>
                <a:schemeClr val="accent3"/>
              </a:solidFill>
            </a:endParaRPr>
          </a:p>
        </p:txBody>
      </p:sp>
    </p:spTree>
    <p:extLst>
      <p:ext uri="{BB962C8B-B14F-4D97-AF65-F5344CB8AC3E}">
        <p14:creationId xmlns:p14="http://schemas.microsoft.com/office/powerpoint/2010/main" val="243579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0E4F1C74-16F1-46F0-97C0-6CB1E9A07B49}"/>
              </a:ext>
            </a:extLst>
          </p:cNvPr>
          <p:cNvPicPr>
            <a:picLocks noGrp="1" noChangeAspect="1"/>
          </p:cNvPicPr>
          <p:nvPr>
            <p:ph idx="1"/>
          </p:nvPr>
        </p:nvPicPr>
        <p:blipFill rotWithShape="1">
          <a:blip r:embed="rId2"/>
          <a:srcRect l="315" r="-1" b="-1"/>
          <a:stretch/>
        </p:blipFill>
        <p:spPr>
          <a:xfrm>
            <a:off x="20" y="1282"/>
            <a:ext cx="9143980" cy="6856718"/>
          </a:xfrm>
          <a:prstGeom prst="rect">
            <a:avLst/>
          </a:prstGeom>
        </p:spPr>
      </p:pic>
      <p:pic>
        <p:nvPicPr>
          <p:cNvPr id="10" name="Imagen 9">
            <a:extLst>
              <a:ext uri="{FF2B5EF4-FFF2-40B4-BE49-F238E27FC236}">
                <a16:creationId xmlns:a16="http://schemas.microsoft.com/office/drawing/2014/main" id="{C2D58671-4AD9-4076-9BA0-FD22DD656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506" y="1390410"/>
            <a:ext cx="4464326" cy="1121876"/>
          </a:xfrm>
          <a:prstGeom prst="rect">
            <a:avLst/>
          </a:prstGeom>
        </p:spPr>
      </p:pic>
      <p:sp>
        <p:nvSpPr>
          <p:cNvPr id="13" name="Title 1">
            <a:extLst>
              <a:ext uri="{FF2B5EF4-FFF2-40B4-BE49-F238E27FC236}">
                <a16:creationId xmlns:a16="http://schemas.microsoft.com/office/drawing/2014/main" id="{5740FB5E-3527-441B-8022-0DFD8661B621}"/>
              </a:ext>
            </a:extLst>
          </p:cNvPr>
          <p:cNvSpPr txBox="1">
            <a:spLocks noGrp="1"/>
          </p:cNvSpPr>
          <p:nvPr>
            <p:ph type="title"/>
          </p:nvPr>
        </p:nvSpPr>
        <p:spPr>
          <a:xfrm>
            <a:off x="790366" y="3333566"/>
            <a:ext cx="7886700" cy="56061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accent5">
                    <a:lumMod val="75000"/>
                  </a:schemeClr>
                </a:solidFill>
                <a:effectLst>
                  <a:outerShdw blurRad="38100" dist="38100" dir="2700000" algn="tl">
                    <a:srgbClr val="000000">
                      <a:alpha val="43137"/>
                    </a:srgbClr>
                  </a:outerShdw>
                </a:effectLst>
                <a:latin typeface="Impact" panose="020B0806030902050204" pitchFamily="34" charset="0"/>
                <a:ea typeface="+mn-ea"/>
                <a:cs typeface="+mn-cs"/>
              </a:rPr>
              <a:t>Proyecto </a:t>
            </a:r>
            <a:r>
              <a:rPr lang="es-ES" sz="4000" dirty="0">
                <a:solidFill>
                  <a:schemeClr val="accent5">
                    <a:lumMod val="75000"/>
                  </a:schemeClr>
                </a:solidFill>
                <a:effectLst>
                  <a:outerShdw blurRad="38100" dist="38100" dir="2700000" algn="tl">
                    <a:srgbClr val="000000">
                      <a:alpha val="43137"/>
                    </a:srgbClr>
                  </a:outerShdw>
                </a:effectLst>
                <a:latin typeface="Impact" panose="020B0806030902050204" pitchFamily="34" charset="0"/>
                <a:ea typeface="+mn-ea"/>
                <a:cs typeface="+mn-cs"/>
              </a:rPr>
              <a:t>Integrando la Innovación para la Competitividad Rural</a:t>
            </a:r>
            <a:endParaRPr lang="es-ES_tradnl" sz="4000" dirty="0">
              <a:solidFill>
                <a:schemeClr val="accent5">
                  <a:lumMod val="75000"/>
                </a:schemeClr>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8" name="Paralelogramo 7">
            <a:extLst>
              <a:ext uri="{FF2B5EF4-FFF2-40B4-BE49-F238E27FC236}">
                <a16:creationId xmlns:a16="http://schemas.microsoft.com/office/drawing/2014/main" id="{2EF4EC0A-CA00-4AFD-A51E-158BB8AC2E71}"/>
              </a:ext>
            </a:extLst>
          </p:cNvPr>
          <p:cNvSpPr/>
          <p:nvPr/>
        </p:nvSpPr>
        <p:spPr>
          <a:xfrm>
            <a:off x="790366" y="4796077"/>
            <a:ext cx="7355976" cy="1343025"/>
          </a:xfrm>
          <a:prstGeom prst="parallelogram">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HN" sz="4800" b="1" dirty="0"/>
              <a:t>Octava Convocatoria</a:t>
            </a:r>
          </a:p>
        </p:txBody>
      </p:sp>
    </p:spTree>
    <p:extLst>
      <p:ext uri="{BB962C8B-B14F-4D97-AF65-F5344CB8AC3E}">
        <p14:creationId xmlns:p14="http://schemas.microsoft.com/office/powerpoint/2010/main" val="42459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A3272D44-7B47-445D-882A-D7A8D24C7D15}"/>
              </a:ext>
            </a:extLst>
          </p:cNvPr>
          <p:cNvGraphicFramePr>
            <a:graphicFrameLocks noGrp="1"/>
          </p:cNvGraphicFramePr>
          <p:nvPr>
            <p:ph idx="1"/>
            <p:extLst>
              <p:ext uri="{D42A27DB-BD31-4B8C-83A1-F6EECF244321}">
                <p14:modId xmlns:p14="http://schemas.microsoft.com/office/powerpoint/2010/main" val="664846104"/>
              </p:ext>
            </p:extLst>
          </p:nvPr>
        </p:nvGraphicFramePr>
        <p:xfrm>
          <a:off x="686441" y="1202850"/>
          <a:ext cx="7828909" cy="3687649"/>
        </p:xfrm>
        <a:graphic>
          <a:graphicData uri="http://schemas.openxmlformats.org/drawingml/2006/table">
            <a:tbl>
              <a:tblPr firstRow="1" firstCol="1" bandRow="1">
                <a:tableStyleId>{5C22544A-7EE6-4342-B048-85BDC9FD1C3A}</a:tableStyleId>
              </a:tblPr>
              <a:tblGrid>
                <a:gridCol w="3092520">
                  <a:extLst>
                    <a:ext uri="{9D8B030D-6E8A-4147-A177-3AD203B41FA5}">
                      <a16:colId xmlns:a16="http://schemas.microsoft.com/office/drawing/2014/main" val="1239821496"/>
                    </a:ext>
                  </a:extLst>
                </a:gridCol>
                <a:gridCol w="4736389">
                  <a:extLst>
                    <a:ext uri="{9D8B030D-6E8A-4147-A177-3AD203B41FA5}">
                      <a16:colId xmlns:a16="http://schemas.microsoft.com/office/drawing/2014/main" val="669755560"/>
                    </a:ext>
                  </a:extLst>
                </a:gridCol>
              </a:tblGrid>
              <a:tr h="636369">
                <a:tc>
                  <a:txBody>
                    <a:bodyPr/>
                    <a:lstStyle/>
                    <a:p>
                      <a:pPr algn="ctr">
                        <a:lnSpc>
                          <a:spcPct val="115000"/>
                        </a:lnSpc>
                        <a:spcAft>
                          <a:spcPts val="1000"/>
                        </a:spcAft>
                      </a:pPr>
                      <a:r>
                        <a:rPr lang="es-HN" sz="2000" dirty="0">
                          <a:effectLst/>
                        </a:rPr>
                        <a:t>Departamentos</a:t>
                      </a:r>
                      <a:endParaRPr lang="es-H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HN" sz="2000" dirty="0">
                          <a:effectLst/>
                        </a:rPr>
                        <a:t>Cadenas de valor</a:t>
                      </a:r>
                      <a:endParaRPr lang="es-H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2650114"/>
                  </a:ext>
                </a:extLst>
              </a:tr>
              <a:tr h="3051280">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HN" sz="1800" dirty="0">
                          <a:effectLst/>
                        </a:rPr>
                        <a:t>La Paz, Intibucá, Santa Bárbara, Copán y Ocotepeque, Comayagua, Lempira, Cortés, Colón, Atlántida, Choluteca, El Paraíso y Francisco Morazán.</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s-ES" sz="1800" dirty="0">
                          <a:effectLst/>
                        </a:rPr>
                        <a:t>Café especial, cacao fino, sal, ganadería (leche y carne), apícola, acuícola, productos culturales; y los subsectores de hortalizas, </a:t>
                      </a:r>
                      <a:r>
                        <a:rPr lang="es-HN" sz="1800" dirty="0">
                          <a:effectLst/>
                        </a:rPr>
                        <a:t>frutas, granos (maíz, frijol, arroz, sorgo y ajonjolí), especies menores (avícola, caprina, ovina, porcina); especies aromáticas (pimienta, cardamomo, canela, vainilla) y productos agroindustriales no alimentarios</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1067382"/>
                  </a:ext>
                </a:extLst>
              </a:tr>
            </a:tbl>
          </a:graphicData>
        </a:graphic>
      </p:graphicFrame>
      <p:sp>
        <p:nvSpPr>
          <p:cNvPr id="4" name="15 CuadroTexto">
            <a:extLst>
              <a:ext uri="{FF2B5EF4-FFF2-40B4-BE49-F238E27FC236}">
                <a16:creationId xmlns:a16="http://schemas.microsoft.com/office/drawing/2014/main" id="{4DF078E8-9008-4E83-9914-BCEFAC4E5C12}"/>
              </a:ext>
            </a:extLst>
          </p:cNvPr>
          <p:cNvSpPr txBox="1">
            <a:spLocks/>
          </p:cNvSpPr>
          <p:nvPr/>
        </p:nvSpPr>
        <p:spPr>
          <a:xfrm>
            <a:off x="628650" y="-76617"/>
            <a:ext cx="7886700" cy="1082850"/>
          </a:xfrm>
          <a:prstGeom prst="round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base">
              <a:spcAft>
                <a:spcPct val="0"/>
              </a:spcAft>
              <a:defRPr/>
            </a:pPr>
            <a:r>
              <a:rPr lang="es-ES"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rPr>
              <a:t>Cadenas de valor y departamentos habilitados para la Octava convocatoria</a:t>
            </a:r>
            <a:endParaRPr lang="es-MX"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64964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20006788"/>
              </p:ext>
            </p:extLst>
          </p:nvPr>
        </p:nvGraphicFramePr>
        <p:xfrm>
          <a:off x="123396" y="968742"/>
          <a:ext cx="8876765" cy="5520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5 CuadroTexto">
            <a:extLst>
              <a:ext uri="{FF2B5EF4-FFF2-40B4-BE49-F238E27FC236}">
                <a16:creationId xmlns:a16="http://schemas.microsoft.com/office/drawing/2014/main" id="{F9FA4570-3ED6-4D63-ACC2-B181A45DD25F}"/>
              </a:ext>
            </a:extLst>
          </p:cNvPr>
          <p:cNvSpPr txBox="1">
            <a:spLocks noGrp="1"/>
          </p:cNvSpPr>
          <p:nvPr>
            <p:ph type="title"/>
          </p:nvPr>
        </p:nvSpPr>
        <p:spPr>
          <a:xfrm>
            <a:off x="628650" y="168556"/>
            <a:ext cx="7886700" cy="592503"/>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Aft>
                <a:spcPct val="0"/>
              </a:spcAft>
              <a:defRPr/>
            </a:pPr>
            <a:r>
              <a:rPr lang="es-ES"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rPr>
              <a:t>Pasos para presentar los perfiles</a:t>
            </a:r>
            <a:endParaRPr lang="es-MX"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11435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93B65EB-89E1-4533-9725-CAB1D754758D}"/>
              </a:ext>
            </a:extLst>
          </p:cNvPr>
          <p:cNvSpPr txBox="1"/>
          <p:nvPr/>
        </p:nvSpPr>
        <p:spPr>
          <a:xfrm>
            <a:off x="393631" y="2065090"/>
            <a:ext cx="8219325" cy="830997"/>
          </a:xfrm>
          <a:prstGeom prst="rect">
            <a:avLst/>
          </a:prstGeom>
          <a:noFill/>
        </p:spPr>
        <p:txBody>
          <a:bodyPr wrap="square">
            <a:spAutoFit/>
          </a:bodyPr>
          <a:lstStyle/>
          <a:p>
            <a:pPr algn="ctr"/>
            <a:r>
              <a:rPr lang="es-HN" sz="2400" b="1" dirty="0">
                <a:hlinkClick r:id="rId2"/>
              </a:rPr>
              <a:t>https://comrural.hn/formulacion-de-perfiles-de-negocios/</a:t>
            </a:r>
            <a:endParaRPr lang="es-HN" sz="2400" b="1" dirty="0"/>
          </a:p>
          <a:p>
            <a:pPr algn="ctr"/>
            <a:endParaRPr lang="es-HN" sz="2400" b="1" dirty="0"/>
          </a:p>
        </p:txBody>
      </p:sp>
      <p:pic>
        <p:nvPicPr>
          <p:cNvPr id="4" name="Imagen 3" descr="Interfaz de usuario gráfica&#10;&#10;Descripción generada automáticamente">
            <a:extLst>
              <a:ext uri="{FF2B5EF4-FFF2-40B4-BE49-F238E27FC236}">
                <a16:creationId xmlns:a16="http://schemas.microsoft.com/office/drawing/2014/main" id="{5652A63F-43D2-4E57-9A90-AB93107805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9" r="3417"/>
          <a:stretch/>
        </p:blipFill>
        <p:spPr>
          <a:xfrm>
            <a:off x="97709" y="2896087"/>
            <a:ext cx="8811167" cy="2774023"/>
          </a:xfrm>
          <a:prstGeom prst="rect">
            <a:avLst/>
          </a:prstGeom>
        </p:spPr>
      </p:pic>
      <p:sp>
        <p:nvSpPr>
          <p:cNvPr id="3" name="Globo: flecha hacia arriba 2">
            <a:extLst>
              <a:ext uri="{FF2B5EF4-FFF2-40B4-BE49-F238E27FC236}">
                <a16:creationId xmlns:a16="http://schemas.microsoft.com/office/drawing/2014/main" id="{7A8733C6-4576-4CD1-B5DB-C9BFB56AAA7B}"/>
              </a:ext>
            </a:extLst>
          </p:cNvPr>
          <p:cNvSpPr/>
          <p:nvPr/>
        </p:nvSpPr>
        <p:spPr>
          <a:xfrm>
            <a:off x="1222625" y="5489104"/>
            <a:ext cx="4428162" cy="1271292"/>
          </a:xfrm>
          <a:prstGeom prst="upArrowCallout">
            <a:avLst>
              <a:gd name="adj1" fmla="val 25000"/>
              <a:gd name="adj2" fmla="val 25000"/>
              <a:gd name="adj3" fmla="val 25000"/>
              <a:gd name="adj4" fmla="val 4670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HN" sz="2000" b="1" dirty="0"/>
          </a:p>
          <a:p>
            <a:pPr algn="ctr"/>
            <a:r>
              <a:rPr lang="es-HN" sz="2000" b="1" dirty="0"/>
              <a:t>FORMULARIO PERFILES DE NEGOCIOS</a:t>
            </a:r>
          </a:p>
          <a:p>
            <a:pPr algn="ctr"/>
            <a:endParaRPr lang="es-HN" dirty="0"/>
          </a:p>
        </p:txBody>
      </p:sp>
      <p:sp>
        <p:nvSpPr>
          <p:cNvPr id="7" name="Marcador de contenido 6">
            <a:extLst>
              <a:ext uri="{FF2B5EF4-FFF2-40B4-BE49-F238E27FC236}">
                <a16:creationId xmlns:a16="http://schemas.microsoft.com/office/drawing/2014/main" id="{954C4B3B-DAE2-44C8-80C6-82B93E7CC93E}"/>
              </a:ext>
            </a:extLst>
          </p:cNvPr>
          <p:cNvSpPr>
            <a:spLocks noGrp="1"/>
          </p:cNvSpPr>
          <p:nvPr>
            <p:ph idx="1"/>
          </p:nvPr>
        </p:nvSpPr>
        <p:spPr>
          <a:xfrm>
            <a:off x="531044" y="2896087"/>
            <a:ext cx="7886700" cy="4351338"/>
          </a:xfrm>
        </p:spPr>
        <p:txBody>
          <a:bodyPr/>
          <a:lstStyle/>
          <a:p>
            <a:endParaRPr lang="es-HN" dirty="0"/>
          </a:p>
        </p:txBody>
      </p:sp>
      <p:sp>
        <p:nvSpPr>
          <p:cNvPr id="8" name="1 Recortar rectángulo de esquina diagonal">
            <a:extLst>
              <a:ext uri="{FF2B5EF4-FFF2-40B4-BE49-F238E27FC236}">
                <a16:creationId xmlns:a16="http://schemas.microsoft.com/office/drawing/2014/main" id="{0D1BBB0F-2FD4-4FED-A79C-42A60A50AA81}"/>
              </a:ext>
            </a:extLst>
          </p:cNvPr>
          <p:cNvSpPr/>
          <p:nvPr/>
        </p:nvSpPr>
        <p:spPr>
          <a:xfrm>
            <a:off x="1069821" y="558520"/>
            <a:ext cx="7207403" cy="57150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Arial" panose="020B0604020202020204" pitchFamily="34" charset="0"/>
              </a:rPr>
              <a:t>Formulario perfil de negocio</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46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19A6D74-A730-4CDE-B21A-F15B442F5FA3}"/>
              </a:ext>
            </a:extLst>
          </p:cNvPr>
          <p:cNvGraphicFramePr>
            <a:graphicFrameLocks noGrp="1"/>
          </p:cNvGraphicFramePr>
          <p:nvPr>
            <p:ph idx="1"/>
            <p:extLst>
              <p:ext uri="{D42A27DB-BD31-4B8C-83A1-F6EECF244321}">
                <p14:modId xmlns:p14="http://schemas.microsoft.com/office/powerpoint/2010/main" val="3797387976"/>
              </p:ext>
            </p:extLst>
          </p:nvPr>
        </p:nvGraphicFramePr>
        <p:xfrm>
          <a:off x="97604" y="636997"/>
          <a:ext cx="8948791" cy="6221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5 CuadroTexto">
            <a:extLst>
              <a:ext uri="{FF2B5EF4-FFF2-40B4-BE49-F238E27FC236}">
                <a16:creationId xmlns:a16="http://schemas.microsoft.com/office/drawing/2014/main" id="{DAD3C515-6C5A-479D-B876-34451C37669E}"/>
              </a:ext>
            </a:extLst>
          </p:cNvPr>
          <p:cNvSpPr txBox="1"/>
          <p:nvPr/>
        </p:nvSpPr>
        <p:spPr>
          <a:xfrm>
            <a:off x="1385047" y="0"/>
            <a:ext cx="6535271" cy="592503"/>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lnSpc>
                <a:spcPct val="90000"/>
              </a:lnSpc>
              <a:spcBef>
                <a:spcPct val="0"/>
              </a:spcBef>
              <a:spcAft>
                <a:spcPct val="0"/>
              </a:spcAft>
              <a:defRPr/>
            </a:pPr>
            <a:r>
              <a:rPr lang="en-US" sz="3200" b="1" dirty="0" err="1">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rPr>
              <a:t>Inversiones</a:t>
            </a:r>
            <a:endParaRPr lang="es-HN"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79522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737F647-7572-4356-88FE-9FB16D4A4297}"/>
              </a:ext>
            </a:extLst>
          </p:cNvPr>
          <p:cNvGraphicFramePr>
            <a:graphicFrameLocks noGrp="1"/>
          </p:cNvGraphicFramePr>
          <p:nvPr>
            <p:ph idx="1"/>
          </p:nvPr>
        </p:nvGraphicFramePr>
        <p:xfrm>
          <a:off x="295274" y="1625320"/>
          <a:ext cx="8349319" cy="4070018"/>
        </p:xfrm>
        <a:graphic>
          <a:graphicData uri="http://schemas.openxmlformats.org/drawingml/2006/table">
            <a:tbl>
              <a:tblPr firstRow="1" firstCol="1" bandRow="1">
                <a:tableStyleId>{16D9F66E-5EB9-4882-86FB-DCBF35E3C3E4}</a:tableStyleId>
              </a:tblPr>
              <a:tblGrid>
                <a:gridCol w="489121">
                  <a:extLst>
                    <a:ext uri="{9D8B030D-6E8A-4147-A177-3AD203B41FA5}">
                      <a16:colId xmlns:a16="http://schemas.microsoft.com/office/drawing/2014/main" val="21543643"/>
                    </a:ext>
                  </a:extLst>
                </a:gridCol>
                <a:gridCol w="5227529">
                  <a:extLst>
                    <a:ext uri="{9D8B030D-6E8A-4147-A177-3AD203B41FA5}">
                      <a16:colId xmlns:a16="http://schemas.microsoft.com/office/drawing/2014/main" val="1644051049"/>
                    </a:ext>
                  </a:extLst>
                </a:gridCol>
                <a:gridCol w="1245194">
                  <a:extLst>
                    <a:ext uri="{9D8B030D-6E8A-4147-A177-3AD203B41FA5}">
                      <a16:colId xmlns:a16="http://schemas.microsoft.com/office/drawing/2014/main" val="830668706"/>
                    </a:ext>
                  </a:extLst>
                </a:gridCol>
                <a:gridCol w="1387475">
                  <a:extLst>
                    <a:ext uri="{9D8B030D-6E8A-4147-A177-3AD203B41FA5}">
                      <a16:colId xmlns:a16="http://schemas.microsoft.com/office/drawing/2014/main" val="1551209469"/>
                    </a:ext>
                  </a:extLst>
                </a:gridCol>
              </a:tblGrid>
              <a:tr h="347661">
                <a:tc>
                  <a:txBody>
                    <a:bodyPr/>
                    <a:lstStyle/>
                    <a:p>
                      <a:pPr algn="ctr">
                        <a:lnSpc>
                          <a:spcPct val="115000"/>
                        </a:lnSpc>
                        <a:spcAft>
                          <a:spcPts val="600"/>
                        </a:spcAft>
                      </a:pPr>
                      <a:r>
                        <a:rPr lang="es-ES" sz="2000" dirty="0">
                          <a:effectLst/>
                          <a:latin typeface="Times New Roman" panose="02020603050405020304" pitchFamily="18" charset="0"/>
                          <a:cs typeface="Times New Roman" panose="02020603050405020304" pitchFamily="18" charset="0"/>
                        </a:rPr>
                        <a:t>No.</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es-ES" sz="2000" dirty="0">
                          <a:effectLst/>
                          <a:latin typeface="Times New Roman" panose="02020603050405020304" pitchFamily="18" charset="0"/>
                          <a:cs typeface="Times New Roman" panose="02020603050405020304" pitchFamily="18" charset="0"/>
                        </a:rPr>
                        <a:t>Criterios de cumplimiento obligatorio</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Aft>
                          <a:spcPts val="600"/>
                        </a:spcAft>
                      </a:pPr>
                      <a:r>
                        <a:rPr lang="es-ES" sz="2000">
                          <a:effectLst/>
                          <a:latin typeface="Times New Roman" panose="02020603050405020304" pitchFamily="18" charset="0"/>
                          <a:cs typeface="Times New Roman" panose="02020603050405020304" pitchFamily="18" charset="0"/>
                        </a:rPr>
                        <a:t>Cumple</a:t>
                      </a:r>
                      <a:endParaRPr lang="es-HN"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Aft>
                          <a:spcPts val="600"/>
                        </a:spcAft>
                      </a:pPr>
                      <a:r>
                        <a:rPr lang="es-ES" sz="2000" dirty="0">
                          <a:effectLst/>
                          <a:latin typeface="Times New Roman" panose="02020603050405020304" pitchFamily="18" charset="0"/>
                          <a:cs typeface="Times New Roman" panose="02020603050405020304" pitchFamily="18" charset="0"/>
                        </a:rPr>
                        <a:t>No Cumple</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3202190147"/>
                  </a:ext>
                </a:extLst>
              </a:tr>
              <a:tr h="329677">
                <a:tc>
                  <a:txBody>
                    <a:bodyPr/>
                    <a:lstStyle/>
                    <a:p>
                      <a:pPr algn="ctr">
                        <a:lnSpc>
                          <a:spcPct val="115000"/>
                        </a:lnSpc>
                        <a:spcAft>
                          <a:spcPts val="900"/>
                        </a:spcAft>
                      </a:pPr>
                      <a:r>
                        <a:rPr lang="es-ES" sz="2000" b="0" dirty="0">
                          <a:effectLst/>
                          <a:latin typeface="Times New Roman" panose="02020603050405020304" pitchFamily="18" charset="0"/>
                          <a:cs typeface="Times New Roman" panose="02020603050405020304" pitchFamily="18" charset="0"/>
                        </a:rPr>
                        <a:t>1</a:t>
                      </a:r>
                      <a:endParaRPr lang="es-HN" sz="20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just">
                        <a:lnSpc>
                          <a:spcPct val="115000"/>
                        </a:lnSpc>
                        <a:spcAft>
                          <a:spcPts val="900"/>
                        </a:spcAft>
                      </a:pPr>
                      <a:r>
                        <a:rPr lang="es-ES" sz="2000" dirty="0">
                          <a:effectLst/>
                          <a:latin typeface="Times New Roman" panose="02020603050405020304" pitchFamily="18" charset="0"/>
                          <a:cs typeface="Times New Roman" panose="02020603050405020304" pitchFamily="18" charset="0"/>
                        </a:rPr>
                        <a:t>Ubicación en el área de influencia del Proyecto.</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nSpc>
                          <a:spcPct val="115000"/>
                        </a:lnSpc>
                      </a:pPr>
                      <a:endParaRPr lang="es-HN" sz="2000">
                        <a:effectLst/>
                        <a:latin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es-HN" sz="2000">
                        <a:effectLst/>
                        <a:latin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291532880"/>
                  </a:ext>
                </a:extLst>
              </a:tr>
              <a:tr h="626018">
                <a:tc>
                  <a:txBody>
                    <a:bodyPr/>
                    <a:lstStyle/>
                    <a:p>
                      <a:pPr algn="ctr">
                        <a:lnSpc>
                          <a:spcPct val="115000"/>
                        </a:lnSpc>
                        <a:spcAft>
                          <a:spcPts val="900"/>
                        </a:spcAft>
                      </a:pPr>
                      <a:r>
                        <a:rPr lang="es-ES" sz="2000" b="0" dirty="0">
                          <a:effectLst/>
                          <a:latin typeface="Times New Roman" panose="02020603050405020304" pitchFamily="18" charset="0"/>
                          <a:cs typeface="Times New Roman" panose="02020603050405020304" pitchFamily="18" charset="0"/>
                        </a:rPr>
                        <a:t>2</a:t>
                      </a:r>
                      <a:endParaRPr lang="es-HN" sz="20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just">
                        <a:lnSpc>
                          <a:spcPct val="115000"/>
                        </a:lnSpc>
                        <a:spcAft>
                          <a:spcPts val="900"/>
                        </a:spcAft>
                      </a:pPr>
                      <a:r>
                        <a:rPr lang="es-ES" sz="2000" dirty="0">
                          <a:effectLst/>
                          <a:latin typeface="Times New Roman" panose="02020603050405020304" pitchFamily="18" charset="0"/>
                          <a:cs typeface="Times New Roman" panose="02020603050405020304" pitchFamily="18" charset="0"/>
                        </a:rPr>
                        <a:t>Legalmente constituida, adjuntar copia personalidad jurídica o escritura de constitución y sus reformas.</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nSpc>
                          <a:spcPct val="115000"/>
                        </a:lnSpc>
                      </a:pPr>
                      <a:endParaRPr lang="es-HN" sz="2000" dirty="0">
                        <a:effectLst/>
                        <a:latin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es-HN" sz="2000">
                        <a:effectLst/>
                        <a:latin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369238480"/>
                  </a:ext>
                </a:extLst>
              </a:tr>
              <a:tr h="295275">
                <a:tc>
                  <a:txBody>
                    <a:bodyPr/>
                    <a:lstStyle/>
                    <a:p>
                      <a:pPr algn="ctr">
                        <a:lnSpc>
                          <a:spcPct val="115000"/>
                        </a:lnSpc>
                        <a:spcAft>
                          <a:spcPts val="900"/>
                        </a:spcAft>
                      </a:pPr>
                      <a:r>
                        <a:rPr lang="es-ES" sz="2000" b="0" dirty="0">
                          <a:effectLst/>
                          <a:latin typeface="Times New Roman" panose="02020603050405020304" pitchFamily="18" charset="0"/>
                          <a:cs typeface="Times New Roman" panose="02020603050405020304" pitchFamily="18" charset="0"/>
                        </a:rPr>
                        <a:t>3</a:t>
                      </a:r>
                      <a:endParaRPr lang="es-HN" sz="20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just">
                        <a:lnSpc>
                          <a:spcPct val="115000"/>
                        </a:lnSpc>
                        <a:spcAft>
                          <a:spcPts val="900"/>
                        </a:spcAft>
                      </a:pPr>
                      <a:r>
                        <a:rPr lang="es-ES" sz="2000" dirty="0">
                          <a:effectLst/>
                          <a:latin typeface="Times New Roman" panose="02020603050405020304" pitchFamily="18" charset="0"/>
                          <a:cs typeface="Times New Roman" panose="02020603050405020304" pitchFamily="18" charset="0"/>
                        </a:rPr>
                        <a:t>Veinte (20) socios como mínimo (lista de participantes)</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nSpc>
                          <a:spcPct val="115000"/>
                        </a:lnSpc>
                      </a:pPr>
                      <a:endParaRPr lang="es-HN" sz="2000" dirty="0">
                        <a:effectLst/>
                        <a:latin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es-HN" sz="2000" dirty="0">
                        <a:effectLst/>
                        <a:latin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599171799"/>
                  </a:ext>
                </a:extLst>
              </a:tr>
              <a:tr h="312674">
                <a:tc>
                  <a:txBody>
                    <a:bodyPr/>
                    <a:lstStyle/>
                    <a:p>
                      <a:pPr algn="ctr">
                        <a:lnSpc>
                          <a:spcPct val="115000"/>
                        </a:lnSpc>
                        <a:spcAft>
                          <a:spcPts val="900"/>
                        </a:spcAft>
                      </a:pPr>
                      <a:r>
                        <a:rPr lang="es-ES" sz="2000" b="0" dirty="0">
                          <a:effectLst/>
                          <a:latin typeface="Times New Roman" panose="02020603050405020304" pitchFamily="18" charset="0"/>
                          <a:cs typeface="Times New Roman" panose="02020603050405020304" pitchFamily="18" charset="0"/>
                        </a:rPr>
                        <a:t>4</a:t>
                      </a:r>
                      <a:endParaRPr lang="es-HN" sz="20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just">
                        <a:lnSpc>
                          <a:spcPct val="115000"/>
                        </a:lnSpc>
                        <a:spcAft>
                          <a:spcPts val="900"/>
                        </a:spcAft>
                      </a:pPr>
                      <a:r>
                        <a:rPr lang="es-ES" sz="2000" dirty="0">
                          <a:effectLst/>
                          <a:latin typeface="Times New Roman" panose="02020603050405020304" pitchFamily="18" charset="0"/>
                          <a:cs typeface="Times New Roman" panose="02020603050405020304" pitchFamily="18" charset="0"/>
                        </a:rPr>
                        <a:t>Un año de experiencia organizativa como mínimo.</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nSpc>
                          <a:spcPct val="115000"/>
                        </a:lnSpc>
                      </a:pPr>
                      <a:endParaRPr lang="es-HN" sz="2000" dirty="0">
                        <a:effectLst/>
                        <a:latin typeface="Times New Roman" panose="02020603050405020304" pitchFamily="18" charset="0"/>
                        <a:cs typeface="Times New Roman" panose="02020603050405020304" pitchFamily="18" charset="0"/>
                      </a:endParaRPr>
                    </a:p>
                  </a:txBody>
                  <a:tcPr marL="44450" marR="44450" marT="0" marB="0"/>
                </a:tc>
                <a:tc>
                  <a:txBody>
                    <a:bodyPr/>
                    <a:lstStyle/>
                    <a:p>
                      <a:pPr>
                        <a:lnSpc>
                          <a:spcPct val="115000"/>
                        </a:lnSpc>
                      </a:pPr>
                      <a:endParaRPr lang="es-HN" sz="2000" dirty="0">
                        <a:effectLst/>
                        <a:latin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113767334"/>
                  </a:ext>
                </a:extLst>
              </a:tr>
              <a:tr h="1124237">
                <a:tc>
                  <a:txBody>
                    <a:bodyPr/>
                    <a:lstStyle/>
                    <a:p>
                      <a:pPr algn="ctr">
                        <a:lnSpc>
                          <a:spcPct val="115000"/>
                        </a:lnSpc>
                        <a:spcAft>
                          <a:spcPts val="900"/>
                        </a:spcAft>
                      </a:pPr>
                      <a:r>
                        <a:rPr lang="es-ES" sz="2000" b="0" dirty="0">
                          <a:effectLst/>
                          <a:latin typeface="Times New Roman" panose="02020603050405020304" pitchFamily="18" charset="0"/>
                          <a:cs typeface="Times New Roman" panose="02020603050405020304" pitchFamily="18" charset="0"/>
                        </a:rPr>
                        <a:t>5</a:t>
                      </a:r>
                      <a:endParaRPr lang="es-HN" sz="20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ctr"/>
                </a:tc>
                <a:tc>
                  <a:txBody>
                    <a:bodyPr/>
                    <a:lstStyle/>
                    <a:p>
                      <a:pPr algn="just">
                        <a:lnSpc>
                          <a:spcPct val="115000"/>
                        </a:lnSpc>
                        <a:spcAft>
                          <a:spcPts val="900"/>
                        </a:spcAft>
                      </a:pPr>
                      <a:r>
                        <a:rPr lang="es-ES" sz="2000">
                          <a:effectLst/>
                          <a:latin typeface="Times New Roman" panose="02020603050405020304" pitchFamily="18" charset="0"/>
                          <a:cs typeface="Times New Roman" panose="02020603050405020304" pitchFamily="18" charset="0"/>
                        </a:rPr>
                        <a:t>Certificación de punto de acta de la reunión de Junta Directiva, aprobando el perfil y certificando que sus miembros cumplen con los requisitos para participar en el Proyecto.</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lnSpc>
                          <a:spcPct val="115000"/>
                        </a:lnSpc>
                        <a:spcAft>
                          <a:spcPts val="900"/>
                        </a:spcAft>
                      </a:pPr>
                      <a:r>
                        <a:rPr lang="es-ES" sz="2000">
                          <a:effectLst/>
                          <a:latin typeface="Times New Roman" panose="02020603050405020304" pitchFamily="18" charset="0"/>
                          <a:cs typeface="Times New Roman" panose="02020603050405020304" pitchFamily="18" charset="0"/>
                        </a:rPr>
                        <a:t> </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tc>
                <a:tc>
                  <a:txBody>
                    <a:bodyPr/>
                    <a:lstStyle/>
                    <a:p>
                      <a:pPr algn="ctr">
                        <a:lnSpc>
                          <a:spcPct val="115000"/>
                        </a:lnSpc>
                        <a:spcAft>
                          <a:spcPts val="900"/>
                        </a:spcAft>
                      </a:pPr>
                      <a:r>
                        <a:rPr lang="es-ES" sz="2000" dirty="0">
                          <a:effectLst/>
                          <a:latin typeface="Times New Roman" panose="02020603050405020304" pitchFamily="18" charset="0"/>
                          <a:cs typeface="Times New Roman" panose="02020603050405020304" pitchFamily="18" charset="0"/>
                        </a:rPr>
                        <a:t> </a:t>
                      </a:r>
                      <a:endParaRPr lang="es-HN"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450" marR="44450" marT="0" marB="0"/>
                </a:tc>
                <a:extLst>
                  <a:ext uri="{0D108BD9-81ED-4DB2-BD59-A6C34878D82A}">
                    <a16:rowId xmlns:a16="http://schemas.microsoft.com/office/drawing/2014/main" val="942314223"/>
                  </a:ext>
                </a:extLst>
              </a:tr>
            </a:tbl>
          </a:graphicData>
        </a:graphic>
      </p:graphicFrame>
      <p:sp>
        <p:nvSpPr>
          <p:cNvPr id="5" name="1 Recortar rectángulo de esquina diagonal">
            <a:extLst>
              <a:ext uri="{FF2B5EF4-FFF2-40B4-BE49-F238E27FC236}">
                <a16:creationId xmlns:a16="http://schemas.microsoft.com/office/drawing/2014/main" id="{07AF694C-34F5-4AF1-AB02-0884D88D60BA}"/>
              </a:ext>
            </a:extLst>
          </p:cNvPr>
          <p:cNvSpPr/>
          <p:nvPr/>
        </p:nvSpPr>
        <p:spPr>
          <a:xfrm>
            <a:off x="1069821" y="558520"/>
            <a:ext cx="7207403" cy="57150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Arial" panose="020B0604020202020204" pitchFamily="34" charset="0"/>
              </a:rPr>
              <a:t>Requisitos de </a:t>
            </a:r>
            <a:r>
              <a:rPr kumimoji="0" lang="es-E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panose="020B0604020202020204" pitchFamily="34" charset="0"/>
              </a:rPr>
              <a:t>cumplimiento obligatorio</a:t>
            </a:r>
            <a:r>
              <a:rPr kumimoji="0" lang="es-ES" sz="24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Arial" panose="020B0604020202020204" pitchFamily="34" charset="0"/>
              </a:rPr>
              <a:t> de la OPR</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02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3B1F55E-DEB5-42AF-A6D3-A26674B68110}"/>
              </a:ext>
            </a:extLst>
          </p:cNvPr>
          <p:cNvGraphicFramePr>
            <a:graphicFrameLocks noGrp="1"/>
          </p:cNvGraphicFramePr>
          <p:nvPr>
            <p:ph idx="1"/>
          </p:nvPr>
        </p:nvGraphicFramePr>
        <p:xfrm>
          <a:off x="628650" y="1238250"/>
          <a:ext cx="7886700" cy="493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Recortar rectángulo de esquina diagonal">
            <a:extLst>
              <a:ext uri="{FF2B5EF4-FFF2-40B4-BE49-F238E27FC236}">
                <a16:creationId xmlns:a16="http://schemas.microsoft.com/office/drawing/2014/main" id="{5A8ABB80-F6CE-4FB3-92FA-D1E0A1DBE762}"/>
              </a:ext>
            </a:extLst>
          </p:cNvPr>
          <p:cNvSpPr/>
          <p:nvPr/>
        </p:nvSpPr>
        <p:spPr>
          <a:xfrm>
            <a:off x="1190625" y="263331"/>
            <a:ext cx="6629400" cy="57150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Sección A: Información General</a:t>
            </a:r>
          </a:p>
        </p:txBody>
      </p:sp>
    </p:spTree>
    <p:extLst>
      <p:ext uri="{BB962C8B-B14F-4D97-AF65-F5344CB8AC3E}">
        <p14:creationId xmlns:p14="http://schemas.microsoft.com/office/powerpoint/2010/main" val="87949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59174" y="1146962"/>
            <a:ext cx="7091539" cy="1985705"/>
          </a:xfrm>
          <a:prstGeom prst="flowChartAlternateProcess">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Autofit/>
          </a:bodyPr>
          <a:lstStyle/>
          <a:p>
            <a:pPr marL="51435" indent="0" algn="just">
              <a:buNone/>
            </a:pPr>
            <a:r>
              <a:rPr lang="es-ES" sz="2400" dirty="0"/>
              <a:t>Mejorar</a:t>
            </a:r>
            <a:r>
              <a:rPr lang="es-ES_tradnl" sz="2400" dirty="0"/>
              <a:t> el acceso a los mercados y las prácticas agrícolas climáticamente inteligentes y contribuir a la inclusión económica de las </a:t>
            </a:r>
            <a:r>
              <a:rPr lang="es-ES_tradnl" sz="2400" dirty="0" err="1"/>
              <a:t>OPRs</a:t>
            </a:r>
            <a:r>
              <a:rPr lang="es-ES_tradnl" sz="2400" dirty="0"/>
              <a:t> beneficiarias y sus familias en el marco de cadenas de valor seleccionadas.</a:t>
            </a:r>
            <a:endParaRPr lang="es-HN" sz="2400" dirty="0">
              <a:solidFill>
                <a:schemeClr val="tx1"/>
              </a:solidFill>
              <a:effectLst>
                <a:outerShdw blurRad="38100" dist="38100" dir="2700000" algn="tl">
                  <a:srgbClr val="000000">
                    <a:alpha val="43137"/>
                  </a:srgbClr>
                </a:outerShdw>
              </a:effectLst>
              <a:cs typeface="Times New Roman" pitchFamily="18" charset="0"/>
            </a:endParaRPr>
          </a:p>
        </p:txBody>
      </p:sp>
      <p:sp>
        <p:nvSpPr>
          <p:cNvPr id="4" name="Slide Number Placeholder 3"/>
          <p:cNvSpPr>
            <a:spLocks noGrp="1"/>
          </p:cNvSpPr>
          <p:nvPr>
            <p:ph type="sldNum" sz="quarter" idx="12"/>
          </p:nvPr>
        </p:nvSpPr>
        <p:spPr/>
        <p:txBody>
          <a:bodyPr/>
          <a:lstStyle/>
          <a:p>
            <a:fld id="{5B055FED-AE29-2449-AD0D-7F8A653A0941}" type="slidenum">
              <a:rPr lang="it-IT" smtClean="0">
                <a:solidFill>
                  <a:prstClr val="black">
                    <a:tint val="75000"/>
                  </a:prstClr>
                </a:solidFill>
              </a:rPr>
              <a:pPr/>
              <a:t>2</a:t>
            </a:fld>
            <a:endParaRPr lang="it-IT">
              <a:solidFill>
                <a:prstClr val="black">
                  <a:tint val="75000"/>
                </a:prstClr>
              </a:solidFill>
            </a:endParaRPr>
          </a:p>
        </p:txBody>
      </p:sp>
      <p:graphicFrame>
        <p:nvGraphicFramePr>
          <p:cNvPr id="5" name="4 Diagrama"/>
          <p:cNvGraphicFramePr/>
          <p:nvPr>
            <p:extLst>
              <p:ext uri="{D42A27DB-BD31-4B8C-83A1-F6EECF244321}">
                <p14:modId xmlns:p14="http://schemas.microsoft.com/office/powerpoint/2010/main" val="2976290504"/>
              </p:ext>
            </p:extLst>
          </p:nvPr>
        </p:nvGraphicFramePr>
        <p:xfrm>
          <a:off x="0" y="1982911"/>
          <a:ext cx="2847974" cy="589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16293" y="3366438"/>
            <a:ext cx="3229084" cy="2421813"/>
          </a:xfrm>
          <a:prstGeom prst="rect">
            <a:avLst/>
          </a:prstGeom>
          <a:ln>
            <a:solidFill>
              <a:srgbClr val="FFFF00"/>
            </a:solidFill>
          </a:ln>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133618" y="3366438"/>
            <a:ext cx="3229085" cy="2421813"/>
          </a:xfrm>
          <a:prstGeom prst="rect">
            <a:avLst/>
          </a:prstGeom>
          <a:ln>
            <a:solidFill>
              <a:srgbClr val="FFFF00"/>
            </a:solidFill>
          </a:ln>
        </p:spPr>
      </p:pic>
      <p:sp>
        <p:nvSpPr>
          <p:cNvPr id="11" name="15 CuadroTexto"/>
          <p:cNvSpPr txBox="1"/>
          <p:nvPr/>
        </p:nvSpPr>
        <p:spPr>
          <a:xfrm>
            <a:off x="1951739" y="204795"/>
            <a:ext cx="6106411" cy="66401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s-MX" sz="3300" b="1" dirty="0">
                <a:solidFill>
                  <a:srgbClr val="0070C0"/>
                </a:solidFill>
                <a:effectLst>
                  <a:outerShdw blurRad="38100" dist="38100" dir="2700000" algn="tl">
                    <a:srgbClr val="000000">
                      <a:alpha val="43137"/>
                    </a:srgbClr>
                  </a:outerShdw>
                </a:effectLst>
                <a:latin typeface="Calibri" panose="020F0502020204030204"/>
              </a:rPr>
              <a:t>Objetivo General – </a:t>
            </a:r>
            <a:r>
              <a:rPr lang="es-MX" sz="3300" b="1" dirty="0" err="1">
                <a:solidFill>
                  <a:srgbClr val="0070C0"/>
                </a:solidFill>
                <a:effectLst>
                  <a:outerShdw blurRad="38100" dist="38100" dir="2700000" algn="tl">
                    <a:srgbClr val="000000">
                      <a:alpha val="43137"/>
                    </a:srgbClr>
                  </a:outerShdw>
                </a:effectLst>
                <a:latin typeface="Calibri" panose="020F0502020204030204"/>
              </a:rPr>
              <a:t>ComRural</a:t>
            </a:r>
            <a:r>
              <a:rPr lang="es-MX" sz="3300" b="1" dirty="0">
                <a:solidFill>
                  <a:srgbClr val="0070C0"/>
                </a:solidFill>
                <a:effectLst>
                  <a:outerShdw blurRad="38100" dist="38100" dir="2700000" algn="tl">
                    <a:srgbClr val="000000">
                      <a:alpha val="43137"/>
                    </a:srgbClr>
                  </a:outerShdw>
                </a:effectLst>
                <a:latin typeface="Calibri" panose="020F0502020204030204"/>
              </a:rPr>
              <a:t> II</a:t>
            </a:r>
            <a:endParaRPr lang="es-HN" sz="3300" b="1" dirty="0">
              <a:solidFill>
                <a:srgbClr val="0070C0"/>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74632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714E35D-F257-4C12-B8E2-AC6E41EA517D}"/>
              </a:ext>
            </a:extLst>
          </p:cNvPr>
          <p:cNvGraphicFramePr>
            <a:graphicFrameLocks noGrp="1"/>
          </p:cNvGraphicFramePr>
          <p:nvPr>
            <p:ph idx="1"/>
          </p:nvPr>
        </p:nvGraphicFramePr>
        <p:xfrm>
          <a:off x="266700" y="912812"/>
          <a:ext cx="8353425" cy="5449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Recortar rectángulo de esquina diagonal">
            <a:extLst>
              <a:ext uri="{FF2B5EF4-FFF2-40B4-BE49-F238E27FC236}">
                <a16:creationId xmlns:a16="http://schemas.microsoft.com/office/drawing/2014/main" id="{5E2D8AE9-3E9A-4A9B-A663-09F5B47A12CC}"/>
              </a:ext>
            </a:extLst>
          </p:cNvPr>
          <p:cNvSpPr/>
          <p:nvPr/>
        </p:nvSpPr>
        <p:spPr>
          <a:xfrm>
            <a:off x="1257300" y="238125"/>
            <a:ext cx="6629400" cy="57150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Sección B: Desarrollo del Perfil de Negocios</a:t>
            </a:r>
          </a:p>
        </p:txBody>
      </p:sp>
    </p:spTree>
    <p:extLst>
      <p:ext uri="{BB962C8B-B14F-4D97-AF65-F5344CB8AC3E}">
        <p14:creationId xmlns:p14="http://schemas.microsoft.com/office/powerpoint/2010/main" val="185236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97541" y="1825624"/>
            <a:ext cx="99601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1 Recortar rectángulo de esquina diagonal">
            <a:extLst>
              <a:ext uri="{FF2B5EF4-FFF2-40B4-BE49-F238E27FC236}">
                <a16:creationId xmlns:a16="http://schemas.microsoft.com/office/drawing/2014/main" id="{80C42966-A204-4A9A-B83B-1754DE00F227}"/>
              </a:ext>
            </a:extLst>
          </p:cNvPr>
          <p:cNvSpPr/>
          <p:nvPr/>
        </p:nvSpPr>
        <p:spPr>
          <a:xfrm>
            <a:off x="1269847" y="310870"/>
            <a:ext cx="6629400" cy="57150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ESTIMACIÓN DE LA INVERSIÓN </a:t>
            </a:r>
          </a:p>
        </p:txBody>
      </p:sp>
      <p:graphicFrame>
        <p:nvGraphicFramePr>
          <p:cNvPr id="2" name="Tabla 1">
            <a:extLst>
              <a:ext uri="{FF2B5EF4-FFF2-40B4-BE49-F238E27FC236}">
                <a16:creationId xmlns:a16="http://schemas.microsoft.com/office/drawing/2014/main" id="{BD1CFB4A-66F7-414A-A983-493A5DBA4F9C}"/>
              </a:ext>
            </a:extLst>
          </p:cNvPr>
          <p:cNvGraphicFramePr>
            <a:graphicFrameLocks noGrp="1"/>
          </p:cNvGraphicFramePr>
          <p:nvPr/>
        </p:nvGraphicFramePr>
        <p:xfrm>
          <a:off x="154105" y="1469376"/>
          <a:ext cx="8694621" cy="4199701"/>
        </p:xfrm>
        <a:graphic>
          <a:graphicData uri="http://schemas.openxmlformats.org/drawingml/2006/table">
            <a:tbl>
              <a:tblPr firstRow="1" firstCol="1" bandRow="1">
                <a:tableStyleId>{E8B1032C-EA38-4F05-BA0D-38AFFFC7BED3}</a:tableStyleId>
              </a:tblPr>
              <a:tblGrid>
                <a:gridCol w="2231703">
                  <a:extLst>
                    <a:ext uri="{9D8B030D-6E8A-4147-A177-3AD203B41FA5}">
                      <a16:colId xmlns:a16="http://schemas.microsoft.com/office/drawing/2014/main" val="2866765123"/>
                    </a:ext>
                  </a:extLst>
                </a:gridCol>
                <a:gridCol w="1614854">
                  <a:extLst>
                    <a:ext uri="{9D8B030D-6E8A-4147-A177-3AD203B41FA5}">
                      <a16:colId xmlns:a16="http://schemas.microsoft.com/office/drawing/2014/main" val="4207257825"/>
                    </a:ext>
                  </a:extLst>
                </a:gridCol>
                <a:gridCol w="1614854">
                  <a:extLst>
                    <a:ext uri="{9D8B030D-6E8A-4147-A177-3AD203B41FA5}">
                      <a16:colId xmlns:a16="http://schemas.microsoft.com/office/drawing/2014/main" val="1877805524"/>
                    </a:ext>
                  </a:extLst>
                </a:gridCol>
                <a:gridCol w="1616605">
                  <a:extLst>
                    <a:ext uri="{9D8B030D-6E8A-4147-A177-3AD203B41FA5}">
                      <a16:colId xmlns:a16="http://schemas.microsoft.com/office/drawing/2014/main" val="3892282053"/>
                    </a:ext>
                  </a:extLst>
                </a:gridCol>
                <a:gridCol w="1616605">
                  <a:extLst>
                    <a:ext uri="{9D8B030D-6E8A-4147-A177-3AD203B41FA5}">
                      <a16:colId xmlns:a16="http://schemas.microsoft.com/office/drawing/2014/main" val="808507714"/>
                    </a:ext>
                  </a:extLst>
                </a:gridCol>
              </a:tblGrid>
              <a:tr h="331738">
                <a:tc rowSpan="2">
                  <a:txBody>
                    <a:bodyPr/>
                    <a:lstStyle/>
                    <a:p>
                      <a:pPr algn="ctr">
                        <a:lnSpc>
                          <a:spcPct val="110000"/>
                        </a:lnSpc>
                        <a:spcAft>
                          <a:spcPts val="900"/>
                        </a:spcAft>
                      </a:pPr>
                      <a:r>
                        <a:rPr lang="es-HN" sz="2000" b="1" dirty="0">
                          <a:effectLst/>
                        </a:rPr>
                        <a:t>Descripción</a:t>
                      </a:r>
                      <a:endParaRPr lang="es-HN" sz="2000" b="1"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gridSpan="4">
                  <a:txBody>
                    <a:bodyPr/>
                    <a:lstStyle/>
                    <a:p>
                      <a:pPr algn="ctr">
                        <a:lnSpc>
                          <a:spcPct val="110000"/>
                        </a:lnSpc>
                        <a:spcAft>
                          <a:spcPts val="900"/>
                        </a:spcAft>
                      </a:pPr>
                      <a:r>
                        <a:rPr lang="es-HN" sz="2000" dirty="0">
                          <a:effectLst/>
                        </a:rPr>
                        <a:t>Programado (en Lempiras)</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hMerge="1">
                  <a:txBody>
                    <a:bodyPr/>
                    <a:lstStyle/>
                    <a:p>
                      <a:endParaRPr lang="es-HN"/>
                    </a:p>
                  </a:txBody>
                  <a:tcPr/>
                </a:tc>
                <a:tc hMerge="1">
                  <a:txBody>
                    <a:bodyPr/>
                    <a:lstStyle/>
                    <a:p>
                      <a:endParaRPr lang="es-HN"/>
                    </a:p>
                  </a:txBody>
                  <a:tcPr/>
                </a:tc>
                <a:tc hMerge="1">
                  <a:txBody>
                    <a:bodyPr/>
                    <a:lstStyle/>
                    <a:p>
                      <a:endParaRPr lang="es-HN"/>
                    </a:p>
                  </a:txBody>
                  <a:tcPr/>
                </a:tc>
                <a:extLst>
                  <a:ext uri="{0D108BD9-81ED-4DB2-BD59-A6C34878D82A}">
                    <a16:rowId xmlns:a16="http://schemas.microsoft.com/office/drawing/2014/main" val="2235901932"/>
                  </a:ext>
                </a:extLst>
              </a:tr>
              <a:tr h="1159098">
                <a:tc vMerge="1">
                  <a:txBody>
                    <a:bodyPr/>
                    <a:lstStyle/>
                    <a:p>
                      <a:endParaRPr lang="es-HN"/>
                    </a:p>
                  </a:txBody>
                  <a:tcPr/>
                </a:tc>
                <a:tc>
                  <a:txBody>
                    <a:bodyPr/>
                    <a:lstStyle/>
                    <a:p>
                      <a:pPr algn="ctr">
                        <a:lnSpc>
                          <a:spcPct val="110000"/>
                        </a:lnSpc>
                        <a:spcAft>
                          <a:spcPts val="900"/>
                        </a:spcAft>
                      </a:pPr>
                      <a:r>
                        <a:rPr lang="es-HN" sz="2000" b="1" dirty="0">
                          <a:effectLst/>
                        </a:rPr>
                        <a:t> </a:t>
                      </a:r>
                      <a:r>
                        <a:rPr lang="es-HN" sz="2000" b="1" dirty="0" err="1">
                          <a:effectLst/>
                        </a:rPr>
                        <a:t>ComRural</a:t>
                      </a:r>
                      <a:r>
                        <a:rPr lang="es-HN" sz="2000" b="1" dirty="0">
                          <a:effectLst/>
                        </a:rPr>
                        <a:t> II</a:t>
                      </a:r>
                      <a:endParaRPr lang="es-HN" sz="2000" b="1"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b="1" dirty="0">
                          <a:effectLst/>
                        </a:rPr>
                        <a:t> Aliado Financiero Privado (AFP) </a:t>
                      </a:r>
                      <a:endParaRPr lang="es-HN" sz="2000" b="1"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b="1" dirty="0">
                          <a:effectLst/>
                        </a:rPr>
                        <a:t>Aporte OPR </a:t>
                      </a:r>
                      <a:endParaRPr lang="es-HN" sz="2000" b="1"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b="1" dirty="0">
                          <a:effectLst/>
                        </a:rPr>
                        <a:t>Total programado  </a:t>
                      </a:r>
                      <a:endParaRPr lang="es-HN" sz="2000" b="1"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3622776960"/>
                  </a:ext>
                </a:extLst>
              </a:tr>
              <a:tr h="373247">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199817085"/>
                  </a:ext>
                </a:extLst>
              </a:tr>
              <a:tr h="373247">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486994194"/>
                  </a:ext>
                </a:extLst>
              </a:tr>
              <a:tr h="404139">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3417414111"/>
                  </a:ext>
                </a:extLst>
              </a:tr>
              <a:tr h="373247">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3932254211"/>
                  </a:ext>
                </a:extLst>
              </a:tr>
              <a:tr h="373247">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2255289629"/>
                  </a:ext>
                </a:extLst>
              </a:tr>
              <a:tr h="373247">
                <a:tc>
                  <a:txBody>
                    <a:bodyPr/>
                    <a:lstStyle/>
                    <a:p>
                      <a:pPr algn="ctr">
                        <a:lnSpc>
                          <a:spcPct val="110000"/>
                        </a:lnSpc>
                        <a:spcAft>
                          <a:spcPts val="900"/>
                        </a:spcAft>
                      </a:pPr>
                      <a:r>
                        <a:rPr lang="es-HN" sz="2000">
                          <a:effectLst/>
                        </a:rPr>
                        <a:t> TOTAL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1217499312"/>
                  </a:ext>
                </a:extLst>
              </a:tr>
              <a:tr h="438491">
                <a:tc>
                  <a:txBody>
                    <a:bodyPr/>
                    <a:lstStyle/>
                    <a:p>
                      <a:pPr algn="ctr">
                        <a:lnSpc>
                          <a:spcPct val="110000"/>
                        </a:lnSpc>
                        <a:spcAft>
                          <a:spcPts val="900"/>
                        </a:spcAft>
                      </a:pPr>
                      <a:r>
                        <a:rPr lang="es-HN" sz="2000">
                          <a:effectLst/>
                        </a:rPr>
                        <a:t>Porcentaje</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a:effectLst/>
                        </a:rPr>
                        <a:t> </a:t>
                      </a:r>
                      <a:endParaRPr lang="es-HN" sz="200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tc>
                  <a:txBody>
                    <a:bodyPr/>
                    <a:lstStyle/>
                    <a:p>
                      <a:pPr algn="ctr">
                        <a:lnSpc>
                          <a:spcPct val="110000"/>
                        </a:lnSpc>
                        <a:spcAft>
                          <a:spcPts val="900"/>
                        </a:spcAft>
                      </a:pPr>
                      <a:r>
                        <a:rPr lang="es-HN" sz="2000" dirty="0">
                          <a:effectLst/>
                        </a:rPr>
                        <a:t> </a:t>
                      </a:r>
                      <a:endParaRPr lang="es-HN" sz="2000" dirty="0">
                        <a:effectLst/>
                        <a:latin typeface="Calibri" panose="020F0502020204030204" pitchFamily="34" charset="0"/>
                        <a:ea typeface="MS Mincho" panose="02020609040205080304" pitchFamily="49" charset="-128"/>
                        <a:cs typeface="Arial" panose="020B0604020202020204" pitchFamily="34" charset="0"/>
                      </a:endParaRPr>
                    </a:p>
                  </a:txBody>
                  <a:tcPr marL="36209" marR="36209" marT="0" marB="0" anchor="ctr"/>
                </a:tc>
                <a:extLst>
                  <a:ext uri="{0D108BD9-81ED-4DB2-BD59-A6C34878D82A}">
                    <a16:rowId xmlns:a16="http://schemas.microsoft.com/office/drawing/2014/main" val="1746032091"/>
                  </a:ext>
                </a:extLst>
              </a:tr>
            </a:tbl>
          </a:graphicData>
        </a:graphic>
      </p:graphicFrame>
    </p:spTree>
    <p:extLst>
      <p:ext uri="{BB962C8B-B14F-4D97-AF65-F5344CB8AC3E}">
        <p14:creationId xmlns:p14="http://schemas.microsoft.com/office/powerpoint/2010/main" val="111680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35E3CB5-81B8-411D-A579-64BB45FC7BC5}"/>
              </a:ext>
            </a:extLst>
          </p:cNvPr>
          <p:cNvGraphicFramePr>
            <a:graphicFrameLocks noGrp="1"/>
          </p:cNvGraphicFramePr>
          <p:nvPr>
            <p:ph idx="1"/>
          </p:nvPr>
        </p:nvGraphicFramePr>
        <p:xfrm>
          <a:off x="161926" y="1009650"/>
          <a:ext cx="8629650"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Recortar rectángulo de esquina diagonal">
            <a:extLst>
              <a:ext uri="{FF2B5EF4-FFF2-40B4-BE49-F238E27FC236}">
                <a16:creationId xmlns:a16="http://schemas.microsoft.com/office/drawing/2014/main" id="{259EF734-AE4D-4D57-BE79-215EF4C0AED6}"/>
              </a:ext>
            </a:extLst>
          </p:cNvPr>
          <p:cNvSpPr>
            <a:spLocks noGrp="1"/>
          </p:cNvSpPr>
          <p:nvPr>
            <p:ph type="title"/>
          </p:nvPr>
        </p:nvSpPr>
        <p:spPr>
          <a:xfrm>
            <a:off x="838200" y="123825"/>
            <a:ext cx="7886700" cy="53975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2400" b="1" dirty="0">
                <a:solidFill>
                  <a:schemeClr val="bg1"/>
                </a:solidFill>
                <a:latin typeface="Times New Roman" panose="02020603050405020304" pitchFamily="18" charset="0"/>
                <a:ea typeface="MS Mincho" panose="02020609040205080304" pitchFamily="49" charset="-128"/>
                <a:cs typeface="Arial" panose="020B0604020202020204" pitchFamily="34" charset="0"/>
              </a:rPr>
              <a:t>Documentos Adjuntos al Perfil de Negocios</a:t>
            </a:r>
            <a:endParaRPr lang="es-ES" sz="2400" b="1" dirty="0">
              <a:solidFill>
                <a:schemeClr val="bg1"/>
              </a:solidFill>
            </a:endParaRPr>
          </a:p>
        </p:txBody>
      </p:sp>
    </p:spTree>
    <p:extLst>
      <p:ext uri="{BB962C8B-B14F-4D97-AF65-F5344CB8AC3E}">
        <p14:creationId xmlns:p14="http://schemas.microsoft.com/office/powerpoint/2010/main" val="344503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35E3CB5-81B8-411D-A579-64BB45FC7BC5}"/>
              </a:ext>
            </a:extLst>
          </p:cNvPr>
          <p:cNvGraphicFramePr>
            <a:graphicFrameLocks noGrp="1"/>
          </p:cNvGraphicFramePr>
          <p:nvPr>
            <p:ph idx="1"/>
          </p:nvPr>
        </p:nvGraphicFramePr>
        <p:xfrm>
          <a:off x="95250" y="663575"/>
          <a:ext cx="8629650"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Recortar rectángulo de esquina diagonal">
            <a:extLst>
              <a:ext uri="{FF2B5EF4-FFF2-40B4-BE49-F238E27FC236}">
                <a16:creationId xmlns:a16="http://schemas.microsoft.com/office/drawing/2014/main" id="{80FEE8D7-2A25-4E99-A0E9-57458B1BF4FE}"/>
              </a:ext>
            </a:extLst>
          </p:cNvPr>
          <p:cNvSpPr>
            <a:spLocks noGrp="1"/>
          </p:cNvSpPr>
          <p:nvPr>
            <p:ph type="title"/>
          </p:nvPr>
        </p:nvSpPr>
        <p:spPr>
          <a:xfrm>
            <a:off x="838200" y="123825"/>
            <a:ext cx="7886700" cy="53975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2400" b="1" dirty="0">
                <a:solidFill>
                  <a:schemeClr val="bg1"/>
                </a:solidFill>
                <a:latin typeface="Times New Roman" panose="02020603050405020304" pitchFamily="18" charset="0"/>
                <a:ea typeface="MS Mincho" panose="02020609040205080304" pitchFamily="49" charset="-128"/>
                <a:cs typeface="Arial" panose="020B0604020202020204" pitchFamily="34" charset="0"/>
              </a:rPr>
              <a:t>Documentos Adjuntos al Perfil de Negocios</a:t>
            </a:r>
            <a:endParaRPr lang="es-ES" sz="2400" b="1" dirty="0">
              <a:solidFill>
                <a:schemeClr val="bg1"/>
              </a:solidFill>
            </a:endParaRPr>
          </a:p>
        </p:txBody>
      </p:sp>
    </p:spTree>
    <p:extLst>
      <p:ext uri="{BB962C8B-B14F-4D97-AF65-F5344CB8AC3E}">
        <p14:creationId xmlns:p14="http://schemas.microsoft.com/office/powerpoint/2010/main" val="260312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ortar rectángulo de esquina diagonal">
            <a:extLst>
              <a:ext uri="{FF2B5EF4-FFF2-40B4-BE49-F238E27FC236}">
                <a16:creationId xmlns:a16="http://schemas.microsoft.com/office/drawing/2014/main" id="{80FEE8D7-2A25-4E99-A0E9-57458B1BF4FE}"/>
              </a:ext>
            </a:extLst>
          </p:cNvPr>
          <p:cNvSpPr>
            <a:spLocks noGrp="1"/>
          </p:cNvSpPr>
          <p:nvPr>
            <p:ph type="title"/>
          </p:nvPr>
        </p:nvSpPr>
        <p:spPr>
          <a:xfrm>
            <a:off x="838200" y="123825"/>
            <a:ext cx="7886700" cy="539750"/>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2400" b="1" dirty="0">
                <a:solidFill>
                  <a:schemeClr val="bg1"/>
                </a:solidFill>
                <a:latin typeface="Times New Roman" panose="02020603050405020304" pitchFamily="18" charset="0"/>
                <a:ea typeface="MS Mincho" panose="02020609040205080304" pitchFamily="49" charset="-128"/>
                <a:cs typeface="Arial" panose="020B0604020202020204" pitchFamily="34" charset="0"/>
              </a:rPr>
              <a:t>Documentos Adjuntos al Perfil de Negocios</a:t>
            </a:r>
            <a:endParaRPr lang="es-ES" sz="2400" b="1" dirty="0">
              <a:solidFill>
                <a:schemeClr val="bg1"/>
              </a:solidFill>
            </a:endParaRPr>
          </a:p>
        </p:txBody>
      </p:sp>
      <p:graphicFrame>
        <p:nvGraphicFramePr>
          <p:cNvPr id="5" name="Marcador de contenido 4">
            <a:extLst>
              <a:ext uri="{FF2B5EF4-FFF2-40B4-BE49-F238E27FC236}">
                <a16:creationId xmlns:a16="http://schemas.microsoft.com/office/drawing/2014/main" id="{04324305-4AB6-4C3F-BF11-65BB318A94F9}"/>
              </a:ext>
            </a:extLst>
          </p:cNvPr>
          <p:cNvGraphicFramePr>
            <a:graphicFrameLocks noGrp="1"/>
          </p:cNvGraphicFramePr>
          <p:nvPr>
            <p:ph idx="1"/>
            <p:extLst>
              <p:ext uri="{D42A27DB-BD31-4B8C-83A1-F6EECF244321}">
                <p14:modId xmlns:p14="http://schemas.microsoft.com/office/powerpoint/2010/main" val="3942590480"/>
              </p:ext>
            </p:extLst>
          </p:nvPr>
        </p:nvGraphicFramePr>
        <p:xfrm>
          <a:off x="628650" y="965770"/>
          <a:ext cx="7886700" cy="576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19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2AEA085F-DE97-40E1-977E-DE791173C8B5}"/>
              </a:ext>
            </a:extLst>
          </p:cNvPr>
          <p:cNvGraphicFramePr>
            <a:graphicFrameLocks noGrp="1"/>
          </p:cNvGraphicFramePr>
          <p:nvPr>
            <p:ph idx="1"/>
            <p:extLst>
              <p:ext uri="{D42A27DB-BD31-4B8C-83A1-F6EECF244321}">
                <p14:modId xmlns:p14="http://schemas.microsoft.com/office/powerpoint/2010/main" val="3548051025"/>
              </p:ext>
            </p:extLst>
          </p:nvPr>
        </p:nvGraphicFramePr>
        <p:xfrm>
          <a:off x="381000" y="1091184"/>
          <a:ext cx="8134350" cy="4795174"/>
        </p:xfrm>
        <a:graphic>
          <a:graphicData uri="http://schemas.openxmlformats.org/drawingml/2006/table">
            <a:tbl>
              <a:tblPr firstRow="1" firstCol="1" bandRow="1">
                <a:tableStyleId>{E8B1032C-EA38-4F05-BA0D-38AFFFC7BED3}</a:tableStyleId>
              </a:tblPr>
              <a:tblGrid>
                <a:gridCol w="610323">
                  <a:extLst>
                    <a:ext uri="{9D8B030D-6E8A-4147-A177-3AD203B41FA5}">
                      <a16:colId xmlns:a16="http://schemas.microsoft.com/office/drawing/2014/main" val="2496467052"/>
                    </a:ext>
                  </a:extLst>
                </a:gridCol>
                <a:gridCol w="6024650">
                  <a:extLst>
                    <a:ext uri="{9D8B030D-6E8A-4147-A177-3AD203B41FA5}">
                      <a16:colId xmlns:a16="http://schemas.microsoft.com/office/drawing/2014/main" val="2433531611"/>
                    </a:ext>
                  </a:extLst>
                </a:gridCol>
                <a:gridCol w="1499377">
                  <a:extLst>
                    <a:ext uri="{9D8B030D-6E8A-4147-A177-3AD203B41FA5}">
                      <a16:colId xmlns:a16="http://schemas.microsoft.com/office/drawing/2014/main" val="303791041"/>
                    </a:ext>
                  </a:extLst>
                </a:gridCol>
              </a:tblGrid>
              <a:tr h="621259">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No.</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DESCRIPCIÓN</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PUNTAJE MAX.</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640986"/>
                  </a:ext>
                </a:extLst>
              </a:tr>
              <a:tr h="298939">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1</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Documentación legal</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8</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1044805"/>
                  </a:ext>
                </a:extLst>
              </a:tr>
              <a:tr h="417414">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2</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Descripción de la situación y problemática actual</a:t>
                      </a: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18</a:t>
                      </a:r>
                    </a:p>
                  </a:txBody>
                  <a:tcPr marL="68580" marR="68580" marT="0" marB="0" anchor="ctr"/>
                </a:tc>
                <a:extLst>
                  <a:ext uri="{0D108BD9-81ED-4DB2-BD59-A6C34878D82A}">
                    <a16:rowId xmlns:a16="http://schemas.microsoft.com/office/drawing/2014/main" val="4288562216"/>
                  </a:ext>
                </a:extLst>
              </a:tr>
              <a:tr h="298939">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3</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Descripción del planteamiento del negocio a emprender </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22</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072851"/>
                  </a:ext>
                </a:extLst>
              </a:tr>
              <a:tr h="298939">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4</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Descripción de las alianzas</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20</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0601748"/>
                  </a:ext>
                </a:extLst>
              </a:tr>
              <a:tr h="298939">
                <a:tc>
                  <a:txBody>
                    <a:bodyPr/>
                    <a:lstStyle/>
                    <a:p>
                      <a:pPr algn="ctr">
                        <a:lnSpc>
                          <a:spcPct val="110000"/>
                        </a:lnSpc>
                        <a:spcAft>
                          <a:spcPts val="900"/>
                        </a:spcAft>
                      </a:pPr>
                      <a:r>
                        <a:rPr lang="es-HN" sz="2000" b="0" i="1" dirty="0">
                          <a:effectLst/>
                          <a:latin typeface="Times New Roman" panose="02020603050405020304" pitchFamily="18" charset="0"/>
                          <a:cs typeface="Times New Roman" panose="02020603050405020304" pitchFamily="18" charset="0"/>
                        </a:rPr>
                        <a:t>4.1</a:t>
                      </a:r>
                      <a:endParaRPr lang="es-HN" sz="20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Financieras</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10</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0589170"/>
                  </a:ext>
                </a:extLst>
              </a:tr>
              <a:tr h="298939">
                <a:tc>
                  <a:txBody>
                    <a:bodyPr/>
                    <a:lstStyle/>
                    <a:p>
                      <a:pPr algn="ctr">
                        <a:lnSpc>
                          <a:spcPct val="110000"/>
                        </a:lnSpc>
                        <a:spcAft>
                          <a:spcPts val="900"/>
                        </a:spcAft>
                      </a:pPr>
                      <a:r>
                        <a:rPr lang="es-HN" sz="2000" b="0" i="1" dirty="0">
                          <a:effectLst/>
                          <a:latin typeface="Times New Roman" panose="02020603050405020304" pitchFamily="18" charset="0"/>
                          <a:cs typeface="Times New Roman" panose="02020603050405020304" pitchFamily="18" charset="0"/>
                        </a:rPr>
                        <a:t>4.2</a:t>
                      </a:r>
                      <a:endParaRPr lang="es-HN" sz="20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Comerciales</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10</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841898"/>
                  </a:ext>
                </a:extLst>
              </a:tr>
              <a:tr h="298939">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5</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Aspectos ambientales y sociales </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21</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4884282"/>
                  </a:ext>
                </a:extLst>
              </a:tr>
              <a:tr h="298939">
                <a:tc>
                  <a:txBody>
                    <a:bodyPr/>
                    <a:lstStyle/>
                    <a:p>
                      <a:pPr algn="ctr">
                        <a:lnSpc>
                          <a:spcPct val="110000"/>
                        </a:lnSpc>
                        <a:spcAft>
                          <a:spcPts val="900"/>
                        </a:spcAft>
                      </a:pPr>
                      <a:r>
                        <a:rPr lang="es-HN" sz="2000" b="0" i="1" dirty="0">
                          <a:effectLst/>
                          <a:latin typeface="Times New Roman" panose="02020603050405020304" pitchFamily="18" charset="0"/>
                          <a:cs typeface="Times New Roman" panose="02020603050405020304" pitchFamily="18" charset="0"/>
                        </a:rPr>
                        <a:t>5.1</a:t>
                      </a:r>
                      <a:endParaRPr lang="es-HN" sz="20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Ambientales</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10</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2914622"/>
                  </a:ext>
                </a:extLst>
              </a:tr>
              <a:tr h="298939">
                <a:tc>
                  <a:txBody>
                    <a:bodyPr/>
                    <a:lstStyle/>
                    <a:p>
                      <a:pPr algn="ctr">
                        <a:lnSpc>
                          <a:spcPct val="110000"/>
                        </a:lnSpc>
                        <a:spcAft>
                          <a:spcPts val="900"/>
                        </a:spcAft>
                      </a:pPr>
                      <a:r>
                        <a:rPr lang="es-HN" sz="2000" b="0" i="1" dirty="0">
                          <a:effectLst/>
                          <a:latin typeface="Times New Roman" panose="02020603050405020304" pitchFamily="18" charset="0"/>
                          <a:cs typeface="Times New Roman" panose="02020603050405020304" pitchFamily="18" charset="0"/>
                        </a:rPr>
                        <a:t>5.2</a:t>
                      </a:r>
                      <a:endParaRPr lang="es-HN" sz="20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Sociales</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11</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1897693"/>
                  </a:ext>
                </a:extLst>
              </a:tr>
              <a:tr h="298939">
                <a:tc>
                  <a:txBody>
                    <a:bodyPr/>
                    <a:lstStyle/>
                    <a:p>
                      <a:pPr algn="ctr">
                        <a:lnSpc>
                          <a:spcPct val="110000"/>
                        </a:lnSpc>
                        <a:spcAft>
                          <a:spcPts val="900"/>
                        </a:spcAft>
                      </a:pPr>
                      <a:r>
                        <a:rPr lang="es-HN" sz="2000" b="0" dirty="0">
                          <a:effectLst/>
                          <a:latin typeface="Times New Roman" panose="02020603050405020304" pitchFamily="18" charset="0"/>
                          <a:cs typeface="Times New Roman" panose="02020603050405020304" pitchFamily="18" charset="0"/>
                        </a:rPr>
                        <a:t>6</a:t>
                      </a:r>
                      <a:endParaRPr lang="es-HN"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900"/>
                        </a:spcAft>
                      </a:pPr>
                      <a:r>
                        <a:rPr lang="es-HN" sz="2000" dirty="0">
                          <a:effectLst/>
                          <a:latin typeface="Times New Roman" panose="02020603050405020304" pitchFamily="18" charset="0"/>
                          <a:cs typeface="Times New Roman" panose="02020603050405020304" pitchFamily="18" charset="0"/>
                        </a:rPr>
                        <a:t>Estimación de la inversión</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11</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8722907"/>
                  </a:ext>
                </a:extLst>
              </a:tr>
              <a:tr h="298939">
                <a:tc gridSpan="2">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TOTAL</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HN"/>
                    </a:p>
                  </a:txBody>
                  <a:tcPr/>
                </a:tc>
                <a:tc>
                  <a:txBody>
                    <a:bodyPr/>
                    <a:lstStyle/>
                    <a:p>
                      <a:pPr algn="ctr">
                        <a:lnSpc>
                          <a:spcPct val="110000"/>
                        </a:lnSpc>
                        <a:spcAft>
                          <a:spcPts val="900"/>
                        </a:spcAft>
                      </a:pPr>
                      <a:r>
                        <a:rPr lang="es-HN" sz="2000" b="1" dirty="0">
                          <a:effectLst/>
                          <a:latin typeface="Times New Roman" panose="02020603050405020304" pitchFamily="18" charset="0"/>
                          <a:cs typeface="Times New Roman" panose="02020603050405020304" pitchFamily="18" charset="0"/>
                        </a:rPr>
                        <a:t>100</a:t>
                      </a:r>
                      <a:endParaRPr lang="es-H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6944121"/>
                  </a:ext>
                </a:extLst>
              </a:tr>
              <a:tr h="298939">
                <a:tc>
                  <a:txBody>
                    <a:bodyPr/>
                    <a:lstStyle/>
                    <a:p>
                      <a:pPr algn="ctr">
                        <a:lnSpc>
                          <a:spcPct val="110000"/>
                        </a:lnSpc>
                        <a:spcAft>
                          <a:spcPts val="900"/>
                        </a:spcAft>
                      </a:pPr>
                      <a:r>
                        <a:rPr lang="es-HN" sz="2000" b="0" i="1" dirty="0">
                          <a:effectLst/>
                          <a:latin typeface="Times New Roman" panose="02020603050405020304" pitchFamily="18" charset="0"/>
                          <a:cs typeface="Times New Roman" panose="02020603050405020304" pitchFamily="18" charset="0"/>
                        </a:rPr>
                        <a:t>7</a:t>
                      </a:r>
                      <a:endParaRPr lang="es-HN" sz="20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Puntos extra</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Aft>
                          <a:spcPts val="900"/>
                        </a:spcAft>
                      </a:pPr>
                      <a:r>
                        <a:rPr lang="es-HN" sz="2000" i="1" dirty="0">
                          <a:effectLst/>
                          <a:latin typeface="Times New Roman" panose="02020603050405020304" pitchFamily="18" charset="0"/>
                          <a:cs typeface="Times New Roman" panose="02020603050405020304" pitchFamily="18" charset="0"/>
                        </a:rPr>
                        <a:t>11</a:t>
                      </a:r>
                      <a:endParaRPr lang="es-HN"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4270608"/>
                  </a:ext>
                </a:extLst>
              </a:tr>
              <a:tr h="298939">
                <a:tc gridSpan="2">
                  <a:txBody>
                    <a:bodyPr/>
                    <a:lstStyle/>
                    <a:p>
                      <a:pPr algn="ctr">
                        <a:lnSpc>
                          <a:spcPct val="110000"/>
                        </a:lnSpc>
                        <a:spcAft>
                          <a:spcPts val="900"/>
                        </a:spcAft>
                      </a:pPr>
                      <a:r>
                        <a:rPr lang="es-HN" sz="2000" dirty="0">
                          <a:effectLst/>
                          <a:latin typeface="Times New Roman" panose="02020603050405020304" pitchFamily="18" charset="0"/>
                          <a:cs typeface="Times New Roman" panose="02020603050405020304" pitchFamily="18" charset="0"/>
                        </a:rPr>
                        <a:t>TOTAL</a:t>
                      </a:r>
                      <a:endParaRPr lang="es-H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HN"/>
                    </a:p>
                  </a:txBody>
                  <a:tcPr/>
                </a:tc>
                <a:tc>
                  <a:txBody>
                    <a:bodyPr/>
                    <a:lstStyle/>
                    <a:p>
                      <a:pPr algn="ctr">
                        <a:lnSpc>
                          <a:spcPct val="110000"/>
                        </a:lnSpc>
                        <a:spcAft>
                          <a:spcPts val="900"/>
                        </a:spcAft>
                      </a:pPr>
                      <a:r>
                        <a:rPr lang="es-HN" sz="2000" b="1" dirty="0">
                          <a:effectLst/>
                          <a:latin typeface="Times New Roman" panose="02020603050405020304" pitchFamily="18" charset="0"/>
                          <a:cs typeface="Times New Roman" panose="02020603050405020304" pitchFamily="18" charset="0"/>
                        </a:rPr>
                        <a:t>111</a:t>
                      </a:r>
                      <a:endParaRPr lang="es-H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4578151"/>
                  </a:ext>
                </a:extLst>
              </a:tr>
            </a:tbl>
          </a:graphicData>
        </a:graphic>
      </p:graphicFrame>
      <p:sp>
        <p:nvSpPr>
          <p:cNvPr id="4" name="1 Recortar rectángulo de esquina diagonal">
            <a:extLst>
              <a:ext uri="{FF2B5EF4-FFF2-40B4-BE49-F238E27FC236}">
                <a16:creationId xmlns:a16="http://schemas.microsoft.com/office/drawing/2014/main" id="{DF8E2812-D3EC-4C3D-87AD-4E7C7F7FCA40}"/>
              </a:ext>
            </a:extLst>
          </p:cNvPr>
          <p:cNvSpPr>
            <a:spLocks noGrp="1"/>
          </p:cNvSpPr>
          <p:nvPr>
            <p:ph type="title"/>
          </p:nvPr>
        </p:nvSpPr>
        <p:spPr>
          <a:xfrm>
            <a:off x="628650" y="146050"/>
            <a:ext cx="7886700" cy="625475"/>
          </a:xfrm>
          <a:prstGeom prst="snip2Diag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latin typeface="Times New Roman" panose="02020603050405020304" pitchFamily="18" charset="0"/>
                <a:ea typeface="MS Mincho" panose="02020609040205080304" pitchFamily="49" charset="-128"/>
                <a:cs typeface="Arial" panose="020B0604020202020204" pitchFamily="34" charset="0"/>
              </a:rPr>
              <a:t>Calificación de Perfiles</a:t>
            </a:r>
            <a:endParaRPr lang="es-ES" sz="2400" b="1" dirty="0">
              <a:solidFill>
                <a:schemeClr val="bg1"/>
              </a:solidFill>
            </a:endParaRPr>
          </a:p>
        </p:txBody>
      </p:sp>
    </p:spTree>
    <p:extLst>
      <p:ext uri="{BB962C8B-B14F-4D97-AF65-F5344CB8AC3E}">
        <p14:creationId xmlns:p14="http://schemas.microsoft.com/office/powerpoint/2010/main" val="699529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61925" y="685800"/>
          <a:ext cx="8801100" cy="582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71450" y="5486400"/>
            <a:ext cx="8829675" cy="1261884"/>
          </a:xfrm>
          <a:prstGeom prst="rect">
            <a:avLst/>
          </a:prstGeom>
          <a:ln w="12700"/>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s-ES" sz="1900" b="1" dirty="0"/>
              <a:t>Si el perfil no es entregado en el período indicado o no obtiene los 70 puntos en la segunda calificación </a:t>
            </a:r>
            <a:r>
              <a:rPr lang="es-ES" sz="1900" b="1" u="sng" dirty="0"/>
              <a:t>se descarta para pasar a la etapa de formulación de plan de negocios</a:t>
            </a:r>
            <a:r>
              <a:rPr lang="es-ES" sz="1900" b="1" dirty="0"/>
              <a:t>; sin embargo, tendrá la opción de presentar otro perfil en convocatorias siguientes.</a:t>
            </a:r>
          </a:p>
        </p:txBody>
      </p:sp>
      <p:sp>
        <p:nvSpPr>
          <p:cNvPr id="8" name="1 Recortar rectángulo de esquina diagonal">
            <a:extLst>
              <a:ext uri="{FF2B5EF4-FFF2-40B4-BE49-F238E27FC236}">
                <a16:creationId xmlns:a16="http://schemas.microsoft.com/office/drawing/2014/main" id="{D0F55796-8447-48B3-BF1A-44236909F7BA}"/>
              </a:ext>
            </a:extLst>
          </p:cNvPr>
          <p:cNvSpPr txBox="1">
            <a:spLocks/>
          </p:cNvSpPr>
          <p:nvPr/>
        </p:nvSpPr>
        <p:spPr>
          <a:xfrm>
            <a:off x="723900" y="30162"/>
            <a:ext cx="7886700" cy="625475"/>
          </a:xfrm>
          <a:prstGeom prst="snip2DiagRect">
            <a:avLst/>
          </a:prstGeom>
          <a:solidFill>
            <a:srgbClr val="92D050"/>
          </a:solidFill>
          <a:ln w="12700" cap="flat" cmpd="sng" algn="ctr">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2400" b="1" dirty="0">
                <a:solidFill>
                  <a:schemeClr val="bg1"/>
                </a:solidFill>
                <a:latin typeface="Times New Roman" panose="02020603050405020304" pitchFamily="18" charset="0"/>
                <a:ea typeface="MS Mincho" panose="02020609040205080304" pitchFamily="49" charset="-128"/>
                <a:cs typeface="Arial" panose="020B0604020202020204" pitchFamily="34" charset="0"/>
              </a:rPr>
              <a:t>Calificación de Perfiles</a:t>
            </a:r>
            <a:endParaRPr lang="es-ES" sz="2400" b="1" dirty="0">
              <a:solidFill>
                <a:schemeClr val="bg1"/>
              </a:solidFill>
            </a:endParaRPr>
          </a:p>
        </p:txBody>
      </p:sp>
    </p:spTree>
    <p:extLst>
      <p:ext uri="{BB962C8B-B14F-4D97-AF65-F5344CB8AC3E}">
        <p14:creationId xmlns:p14="http://schemas.microsoft.com/office/powerpoint/2010/main" val="414093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9207678" cy="6858000"/>
          </a:xfrm>
        </p:spPr>
      </p:pic>
    </p:spTree>
    <p:extLst>
      <p:ext uri="{BB962C8B-B14F-4D97-AF65-F5344CB8AC3E}">
        <p14:creationId xmlns:p14="http://schemas.microsoft.com/office/powerpoint/2010/main" val="52379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Marcador de contenido 5" descr="Un conjunto de imágenes de un periódico&#10;&#10;Descripción generada automáticamente con confianza media">
            <a:extLst>
              <a:ext uri="{FF2B5EF4-FFF2-40B4-BE49-F238E27FC236}">
                <a16:creationId xmlns:a16="http://schemas.microsoft.com/office/drawing/2014/main" id="{4A8EA25F-D39A-46E9-8ED3-D3B29491A1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32"/>
          <a:stretch/>
        </p:blipFill>
        <p:spPr>
          <a:xfrm>
            <a:off x="20" y="1282"/>
            <a:ext cx="9143980" cy="6856718"/>
          </a:xfrm>
          <a:prstGeom prst="rect">
            <a:avLst/>
          </a:prstGeom>
        </p:spPr>
      </p:pic>
    </p:spTree>
    <p:extLst>
      <p:ext uri="{BB962C8B-B14F-4D97-AF65-F5344CB8AC3E}">
        <p14:creationId xmlns:p14="http://schemas.microsoft.com/office/powerpoint/2010/main" val="309433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Marcador de contenido 5" descr="Mapa&#10;&#10;Descripción generada automáticamente">
            <a:extLst>
              <a:ext uri="{FF2B5EF4-FFF2-40B4-BE49-F238E27FC236}">
                <a16:creationId xmlns:a16="http://schemas.microsoft.com/office/drawing/2014/main" id="{97073DA2-E76E-4133-BC6B-74A4689B0D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931"/>
          <a:stretch/>
        </p:blipFill>
        <p:spPr>
          <a:xfrm>
            <a:off x="20" y="1282"/>
            <a:ext cx="9143980" cy="6856718"/>
          </a:xfrm>
          <a:prstGeom prst="rect">
            <a:avLst/>
          </a:prstGeom>
        </p:spPr>
      </p:pic>
      <p:sp>
        <p:nvSpPr>
          <p:cNvPr id="8" name="15 CuadroTexto">
            <a:extLst>
              <a:ext uri="{FF2B5EF4-FFF2-40B4-BE49-F238E27FC236}">
                <a16:creationId xmlns:a16="http://schemas.microsoft.com/office/drawing/2014/main" id="{8C99C20D-C3B4-495D-8D4A-C498F95C622F}"/>
              </a:ext>
            </a:extLst>
          </p:cNvPr>
          <p:cNvSpPr txBox="1"/>
          <p:nvPr/>
        </p:nvSpPr>
        <p:spPr>
          <a:xfrm>
            <a:off x="503957" y="0"/>
            <a:ext cx="5506425" cy="6640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defRPr/>
            </a:pPr>
            <a:r>
              <a:rPr lang="es-MX" sz="3200" b="1" dirty="0">
                <a:solidFill>
                  <a:schemeClr val="tx1"/>
                </a:solidFill>
                <a:effectLst>
                  <a:outerShdw blurRad="38100" dist="38100" dir="2700000" algn="tl">
                    <a:srgbClr val="000000">
                      <a:alpha val="43137"/>
                    </a:srgbClr>
                  </a:outerShdw>
                </a:effectLst>
                <a:latin typeface="Calibri" panose="020F0502020204030204"/>
              </a:rPr>
              <a:t>Zona de Influencia </a:t>
            </a:r>
            <a:r>
              <a:rPr lang="es-MX" sz="3200" b="1" dirty="0" err="1">
                <a:solidFill>
                  <a:schemeClr val="tx1"/>
                </a:solidFill>
                <a:effectLst>
                  <a:outerShdw blurRad="38100" dist="38100" dir="2700000" algn="tl">
                    <a:srgbClr val="000000">
                      <a:alpha val="43137"/>
                    </a:srgbClr>
                  </a:outerShdw>
                </a:effectLst>
                <a:latin typeface="Calibri" panose="020F0502020204030204"/>
              </a:rPr>
              <a:t>ComRural</a:t>
            </a:r>
            <a:r>
              <a:rPr lang="es-MX" sz="3200" b="1" dirty="0">
                <a:solidFill>
                  <a:schemeClr val="tx1"/>
                </a:solidFill>
                <a:effectLst>
                  <a:outerShdw blurRad="38100" dist="38100" dir="2700000" algn="tl">
                    <a:srgbClr val="000000">
                      <a:alpha val="43137"/>
                    </a:srgbClr>
                  </a:outerShdw>
                </a:effectLst>
                <a:latin typeface="Calibri" panose="020F0502020204030204"/>
              </a:rPr>
              <a:t> II</a:t>
            </a:r>
            <a:r>
              <a:rPr lang="es-HN" sz="3200" b="1" dirty="0">
                <a:solidFill>
                  <a:schemeClr val="tx1"/>
                </a:solidFill>
                <a:effectLst>
                  <a:outerShdw blurRad="38100" dist="38100" dir="2700000" algn="tl">
                    <a:srgbClr val="000000">
                      <a:alpha val="43137"/>
                    </a:srgbClr>
                  </a:outerShdw>
                </a:effectLst>
                <a:latin typeface="Calibri" panose="020F0502020204030204"/>
              </a:rPr>
              <a:t> </a:t>
            </a:r>
          </a:p>
        </p:txBody>
      </p:sp>
    </p:spTree>
    <p:extLst>
      <p:ext uri="{BB962C8B-B14F-4D97-AF65-F5344CB8AC3E}">
        <p14:creationId xmlns:p14="http://schemas.microsoft.com/office/powerpoint/2010/main" val="288518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055FED-AE29-2449-AD0D-7F8A653A0941}" type="slidenum">
              <a:rPr lang="it-IT" smtClean="0">
                <a:solidFill>
                  <a:prstClr val="black">
                    <a:tint val="75000"/>
                  </a:prstClr>
                </a:solidFill>
              </a:rPr>
              <a:pPr/>
              <a:t>5</a:t>
            </a:fld>
            <a:endParaRPr lang="it-IT">
              <a:solidFill>
                <a:prstClr val="black">
                  <a:tint val="75000"/>
                </a:prstClr>
              </a:solidFill>
            </a:endParaRPr>
          </a:p>
        </p:txBody>
      </p:sp>
      <p:sp>
        <p:nvSpPr>
          <p:cNvPr id="11" name="15 CuadroTexto"/>
          <p:cNvSpPr txBox="1"/>
          <p:nvPr/>
        </p:nvSpPr>
        <p:spPr>
          <a:xfrm>
            <a:off x="996592" y="0"/>
            <a:ext cx="8147408" cy="52780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s-MX" sz="2500" b="1" dirty="0">
                <a:solidFill>
                  <a:srgbClr val="0070C0"/>
                </a:solidFill>
                <a:effectLst>
                  <a:outerShdw blurRad="38100" dist="38100" dir="2700000" algn="tl">
                    <a:srgbClr val="000000">
                      <a:alpha val="43137"/>
                    </a:srgbClr>
                  </a:outerShdw>
                </a:effectLst>
                <a:latin typeface="Calibri" panose="020F0502020204030204"/>
              </a:rPr>
              <a:t>Tipología de </a:t>
            </a:r>
            <a:r>
              <a:rPr lang="es-MX" sz="2500" b="1" dirty="0" err="1">
                <a:solidFill>
                  <a:srgbClr val="0070C0"/>
                </a:solidFill>
                <a:effectLst>
                  <a:outerShdw blurRad="38100" dist="38100" dir="2700000" algn="tl">
                    <a:srgbClr val="000000">
                      <a:alpha val="43137"/>
                    </a:srgbClr>
                  </a:outerShdw>
                </a:effectLst>
                <a:latin typeface="Calibri" panose="020F0502020204030204"/>
              </a:rPr>
              <a:t>OPRs</a:t>
            </a:r>
            <a:endParaRPr lang="es-HN" sz="2500" b="1" dirty="0">
              <a:solidFill>
                <a:srgbClr val="0070C0"/>
              </a:solidFill>
              <a:effectLst>
                <a:outerShdw blurRad="38100" dist="38100" dir="2700000" algn="tl">
                  <a:srgbClr val="000000">
                    <a:alpha val="43137"/>
                  </a:srgbClr>
                </a:outerShdw>
              </a:effectLst>
              <a:latin typeface="Calibri" panose="020F0502020204030204"/>
            </a:endParaRPr>
          </a:p>
        </p:txBody>
      </p:sp>
      <p:graphicFrame>
        <p:nvGraphicFramePr>
          <p:cNvPr id="10" name="Marcador de contenido 9">
            <a:extLst>
              <a:ext uri="{FF2B5EF4-FFF2-40B4-BE49-F238E27FC236}">
                <a16:creationId xmlns:a16="http://schemas.microsoft.com/office/drawing/2014/main" id="{DD7D6391-1330-40D8-A63E-F9E601827FF4}"/>
              </a:ext>
            </a:extLst>
          </p:cNvPr>
          <p:cNvGraphicFramePr>
            <a:graphicFrameLocks noGrp="1"/>
          </p:cNvGraphicFramePr>
          <p:nvPr>
            <p:ph idx="1"/>
            <p:extLst>
              <p:ext uri="{D42A27DB-BD31-4B8C-83A1-F6EECF244321}">
                <p14:modId xmlns:p14="http://schemas.microsoft.com/office/powerpoint/2010/main" val="1417831896"/>
              </p:ext>
            </p:extLst>
          </p:nvPr>
        </p:nvGraphicFramePr>
        <p:xfrm>
          <a:off x="1" y="1425514"/>
          <a:ext cx="8928242" cy="543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148632C1-FEBD-4AA6-8FA1-D17C30272277}"/>
              </a:ext>
            </a:extLst>
          </p:cNvPr>
          <p:cNvSpPr txBox="1"/>
          <p:nvPr/>
        </p:nvSpPr>
        <p:spPr>
          <a:xfrm>
            <a:off x="647272" y="622716"/>
            <a:ext cx="8383712" cy="707886"/>
          </a:xfrm>
          <a:prstGeom prst="rect">
            <a:avLst/>
          </a:prstGeom>
          <a:noFill/>
        </p:spPr>
        <p:txBody>
          <a:bodyPr wrap="square">
            <a:spAutoFit/>
          </a:bodyPr>
          <a:lstStyle/>
          <a:p>
            <a:r>
              <a:rPr lang="es-ES" sz="2000" dirty="0">
                <a:effectLst/>
                <a:latin typeface="Times New Roman" panose="02020603050405020304" pitchFamily="18" charset="0"/>
                <a:ea typeface="Calibri" panose="020F0502020204030204" pitchFamily="34" charset="0"/>
                <a:cs typeface="Times New Roman" panose="02020603050405020304" pitchFamily="18" charset="0"/>
              </a:rPr>
              <a:t>El Proyecto cuenta con (3) tres mecanismos de apoyo a las </a:t>
            </a:r>
            <a:r>
              <a:rPr lang="es-ES" sz="2000" dirty="0" err="1">
                <a:effectLst/>
                <a:latin typeface="Times New Roman" panose="02020603050405020304" pitchFamily="18" charset="0"/>
                <a:ea typeface="Calibri" panose="020F0502020204030204" pitchFamily="34" charset="0"/>
                <a:cs typeface="Times New Roman" panose="02020603050405020304" pitchFamily="18" charset="0"/>
              </a:rPr>
              <a:t>OPRs</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 participantes, para esta primera convocatoria se habilita únicamente la </a:t>
            </a:r>
            <a:r>
              <a:rPr lang="es-ES" sz="2000" b="1" dirty="0">
                <a:effectLst/>
                <a:latin typeface="Times New Roman" panose="02020603050405020304" pitchFamily="18" charset="0"/>
                <a:ea typeface="Calibri" panose="020F0502020204030204" pitchFamily="34" charset="0"/>
                <a:cs typeface="Times New Roman" panose="02020603050405020304" pitchFamily="18" charset="0"/>
              </a:rPr>
              <a:t>Ventana 2</a:t>
            </a:r>
            <a:r>
              <a:rPr lang="es-E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1478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Interfaz de usuario gráfica&#10;&#10;Descripción generada automáticamente con confianza media">
            <a:extLst>
              <a:ext uri="{FF2B5EF4-FFF2-40B4-BE49-F238E27FC236}">
                <a16:creationId xmlns:a16="http://schemas.microsoft.com/office/drawing/2014/main" id="{F926DB38-A588-4A43-8719-C06854C02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689"/>
            <a:ext cx="9141714" cy="7064689"/>
          </a:xfrm>
          <a:prstGeom prst="rect">
            <a:avLst/>
          </a:prstGeom>
        </p:spPr>
      </p:pic>
      <p:sp>
        <p:nvSpPr>
          <p:cNvPr id="6" name="15 CuadroTexto">
            <a:extLst>
              <a:ext uri="{FF2B5EF4-FFF2-40B4-BE49-F238E27FC236}">
                <a16:creationId xmlns:a16="http://schemas.microsoft.com/office/drawing/2014/main" id="{E527A533-051D-4580-B4B6-DB31BA954D62}"/>
              </a:ext>
            </a:extLst>
          </p:cNvPr>
          <p:cNvSpPr txBox="1"/>
          <p:nvPr/>
        </p:nvSpPr>
        <p:spPr>
          <a:xfrm>
            <a:off x="586150" y="585625"/>
            <a:ext cx="8157158" cy="132802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defRPr/>
            </a:pPr>
            <a:r>
              <a:rPr lang="es-MX"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Ventana 2</a:t>
            </a:r>
          </a:p>
          <a:p>
            <a:pPr algn="ctr" fontAlgn="base">
              <a:spcBef>
                <a:spcPct val="0"/>
              </a:spcBef>
              <a:spcAft>
                <a:spcPct val="0"/>
              </a:spcAft>
              <a:defRPr/>
            </a:pPr>
            <a:r>
              <a:rPr lang="es-MX"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Habilitado para la Octava Convocatoria</a:t>
            </a:r>
            <a:r>
              <a:rPr lang="es-HN" sz="3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Tree>
    <p:extLst>
      <p:ext uri="{BB962C8B-B14F-4D97-AF65-F5344CB8AC3E}">
        <p14:creationId xmlns:p14="http://schemas.microsoft.com/office/powerpoint/2010/main" val="122628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410850478"/>
              </p:ext>
            </p:extLst>
          </p:nvPr>
        </p:nvGraphicFramePr>
        <p:xfrm>
          <a:off x="605534" y="922231"/>
          <a:ext cx="8119366" cy="486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2839732687"/>
              </p:ext>
            </p:extLst>
          </p:nvPr>
        </p:nvGraphicFramePr>
        <p:xfrm>
          <a:off x="709052" y="5886986"/>
          <a:ext cx="7917515" cy="1216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15 CuadroTexto"/>
          <p:cNvSpPr txBox="1"/>
          <p:nvPr/>
        </p:nvSpPr>
        <p:spPr>
          <a:xfrm>
            <a:off x="768163" y="0"/>
            <a:ext cx="7799294"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a:t>
            </a:r>
            <a:r>
              <a:rPr lang="en-US" sz="2800" b="1" kern="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quién</a:t>
            </a: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kern="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a:t>
            </a: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kern="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dirigido</a:t>
            </a:r>
            <a:r>
              <a:rPr lang="en-US" sz="2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Tree>
    <p:extLst>
      <p:ext uri="{BB962C8B-B14F-4D97-AF65-F5344CB8AC3E}">
        <p14:creationId xmlns:p14="http://schemas.microsoft.com/office/powerpoint/2010/main" val="134568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a:extLst>
              <a:ext uri="{FF2B5EF4-FFF2-40B4-BE49-F238E27FC236}">
                <a16:creationId xmlns:a16="http://schemas.microsoft.com/office/drawing/2014/main" id="{EC2F03FD-CC3D-4673-B14D-92623C051426}"/>
              </a:ext>
            </a:extLst>
          </p:cNvPr>
          <p:cNvPicPr>
            <a:picLocks noChangeAspect="1"/>
          </p:cNvPicPr>
          <p:nvPr/>
        </p:nvPicPr>
        <p:blipFill rotWithShape="1">
          <a:blip r:embed="rId2">
            <a:extLst>
              <a:ext uri="{28A0092B-C50C-407E-A947-70E740481C1C}">
                <a14:useLocalDpi xmlns:a14="http://schemas.microsoft.com/office/drawing/2010/main" val="0"/>
              </a:ext>
            </a:extLst>
          </a:blip>
          <a:srcRect b="2931"/>
          <a:stretch/>
        </p:blipFill>
        <p:spPr>
          <a:xfrm>
            <a:off x="20" y="1282"/>
            <a:ext cx="9143980" cy="6856718"/>
          </a:xfrm>
          <a:prstGeom prst="rect">
            <a:avLst/>
          </a:prstGeom>
        </p:spPr>
      </p:pic>
    </p:spTree>
    <p:extLst>
      <p:ext uri="{BB962C8B-B14F-4D97-AF65-F5344CB8AC3E}">
        <p14:creationId xmlns:p14="http://schemas.microsoft.com/office/powerpoint/2010/main" val="340815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a:extLst>
              <a:ext uri="{FF2B5EF4-FFF2-40B4-BE49-F238E27FC236}">
                <a16:creationId xmlns:a16="http://schemas.microsoft.com/office/drawing/2014/main" id="{0C2B9C23-BA08-44B8-AD08-55EEC18C8B5B}"/>
              </a:ext>
            </a:extLst>
          </p:cNvPr>
          <p:cNvSpPr txBox="1"/>
          <p:nvPr/>
        </p:nvSpPr>
        <p:spPr>
          <a:xfrm>
            <a:off x="1633591" y="17353"/>
            <a:ext cx="5732979" cy="646986"/>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defRPr/>
            </a:pPr>
            <a:r>
              <a:rPr lang="es-ES_tradnl" sz="32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Inversiones</a:t>
            </a:r>
          </a:p>
        </p:txBody>
      </p:sp>
      <p:graphicFrame>
        <p:nvGraphicFramePr>
          <p:cNvPr id="2" name="Diagrama 1">
            <a:extLst>
              <a:ext uri="{FF2B5EF4-FFF2-40B4-BE49-F238E27FC236}">
                <a16:creationId xmlns:a16="http://schemas.microsoft.com/office/drawing/2014/main" id="{1ACB48D2-D643-4377-AB9E-5964AC8EC6AB}"/>
              </a:ext>
            </a:extLst>
          </p:cNvPr>
          <p:cNvGraphicFramePr/>
          <p:nvPr>
            <p:extLst>
              <p:ext uri="{D42A27DB-BD31-4B8C-83A1-F6EECF244321}">
                <p14:modId xmlns:p14="http://schemas.microsoft.com/office/powerpoint/2010/main" val="2247375280"/>
              </p:ext>
            </p:extLst>
          </p:nvPr>
        </p:nvGraphicFramePr>
        <p:xfrm>
          <a:off x="198632" y="1116061"/>
          <a:ext cx="8400837" cy="4842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0435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1455</Words>
  <Application>Microsoft Office PowerPoint</Application>
  <PresentationFormat>Presentación en pantalla (4:3)</PresentationFormat>
  <Paragraphs>248</Paragraphs>
  <Slides>27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Impact</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Integrando la Innovación para la Competitividad Rural</vt:lpstr>
      <vt:lpstr>Presentación de PowerPoint</vt:lpstr>
      <vt:lpstr>Pasos para presentar los perfiles</vt:lpstr>
      <vt:lpstr>Presentación de PowerPoint</vt:lpstr>
      <vt:lpstr>Presentación de PowerPoint</vt:lpstr>
      <vt:lpstr>Presentación de PowerPoint</vt:lpstr>
      <vt:lpstr>Presentación de PowerPoint</vt:lpstr>
      <vt:lpstr>Presentación de PowerPoint</vt:lpstr>
      <vt:lpstr>Presentación de PowerPoint</vt:lpstr>
      <vt:lpstr>Documentos Adjuntos al Perfil de Negocios</vt:lpstr>
      <vt:lpstr>Documentos Adjuntos al Perfil de Negocios</vt:lpstr>
      <vt:lpstr>Documentos Adjuntos al Perfil de Negocios</vt:lpstr>
      <vt:lpstr>Calificación de Perfiles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Integrando la Innovación para la Competitividad Rural</dc:title>
  <dc:creator>Pedro  López</dc:creator>
  <cp:lastModifiedBy>Claudia Terrazas</cp:lastModifiedBy>
  <cp:revision>36</cp:revision>
  <dcterms:created xsi:type="dcterms:W3CDTF">2020-12-23T21:38:16Z</dcterms:created>
  <dcterms:modified xsi:type="dcterms:W3CDTF">2022-02-28T19:09:19Z</dcterms:modified>
</cp:coreProperties>
</file>